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93" r:id="rId1"/>
  </p:sldMasterIdLst>
  <p:notesMasterIdLst>
    <p:notesMasterId r:id="rId31"/>
  </p:notesMasterIdLst>
  <p:sldIdLst>
    <p:sldId id="256" r:id="rId2"/>
    <p:sldId id="257" r:id="rId3"/>
    <p:sldId id="305" r:id="rId4"/>
    <p:sldId id="285" r:id="rId5"/>
    <p:sldId id="302" r:id="rId6"/>
    <p:sldId id="303" r:id="rId7"/>
    <p:sldId id="304" r:id="rId8"/>
    <p:sldId id="289" r:id="rId9"/>
    <p:sldId id="295" r:id="rId10"/>
    <p:sldId id="284" r:id="rId11"/>
    <p:sldId id="291" r:id="rId12"/>
    <p:sldId id="296" r:id="rId13"/>
    <p:sldId id="268" r:id="rId14"/>
    <p:sldId id="297" r:id="rId15"/>
    <p:sldId id="300" r:id="rId16"/>
    <p:sldId id="301" r:id="rId17"/>
    <p:sldId id="298" r:id="rId18"/>
    <p:sldId id="306" r:id="rId19"/>
    <p:sldId id="307" r:id="rId20"/>
    <p:sldId id="308" r:id="rId21"/>
    <p:sldId id="309" r:id="rId22"/>
    <p:sldId id="310" r:id="rId23"/>
    <p:sldId id="311" r:id="rId24"/>
    <p:sldId id="312" r:id="rId25"/>
    <p:sldId id="313" r:id="rId26"/>
    <p:sldId id="314" r:id="rId27"/>
    <p:sldId id="288" r:id="rId28"/>
    <p:sldId id="283" r:id="rId29"/>
    <p:sldId id="315"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4" d="100"/>
          <a:sy n="124" d="100"/>
        </p:scale>
        <p:origin x="102"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issa Berkelder" userId="S::421737@student.saxion.nl::e8dfc88d-ad60-4b55-829e-d73a7cb6b2b9" providerId="AD" clId="Web-{6E114128-C00C-E649-7383-1F14019D3F2D}"/>
    <pc:docChg chg="addSld delSld modSld sldOrd">
      <pc:chgData name="Larissa Berkelder" userId="S::421737@student.saxion.nl::e8dfc88d-ad60-4b55-829e-d73a7cb6b2b9" providerId="AD" clId="Web-{6E114128-C00C-E649-7383-1F14019D3F2D}" dt="2023-07-05T20:03:01.453" v="3300"/>
      <pc:docMkLst>
        <pc:docMk/>
      </pc:docMkLst>
      <pc:sldChg chg="del">
        <pc:chgData name="Larissa Berkelder" userId="S::421737@student.saxion.nl::e8dfc88d-ad60-4b55-829e-d73a7cb6b2b9" providerId="AD" clId="Web-{6E114128-C00C-E649-7383-1F14019D3F2D}" dt="2023-07-05T20:03:01.453" v="3300"/>
        <pc:sldMkLst>
          <pc:docMk/>
          <pc:sldMk cId="3983973930" sldId="299"/>
        </pc:sldMkLst>
      </pc:sldChg>
      <pc:sldChg chg="addSp delSp modSp new ord">
        <pc:chgData name="Larissa Berkelder" userId="S::421737@student.saxion.nl::e8dfc88d-ad60-4b55-829e-d73a7cb6b2b9" providerId="AD" clId="Web-{6E114128-C00C-E649-7383-1F14019D3F2D}" dt="2023-07-05T19:12:48.199" v="448" actId="14100"/>
        <pc:sldMkLst>
          <pc:docMk/>
          <pc:sldMk cId="4124207030" sldId="306"/>
        </pc:sldMkLst>
        <pc:spChg chg="mod">
          <ac:chgData name="Larissa Berkelder" userId="S::421737@student.saxion.nl::e8dfc88d-ad60-4b55-829e-d73a7cb6b2b9" providerId="AD" clId="Web-{6E114128-C00C-E649-7383-1F14019D3F2D}" dt="2023-07-05T19:08:02.331" v="29" actId="20577"/>
          <ac:spMkLst>
            <pc:docMk/>
            <pc:sldMk cId="4124207030" sldId="306"/>
            <ac:spMk id="2" creationId="{2DBE0B87-B1AE-5875-CEFC-610A27E64ADD}"/>
          </ac:spMkLst>
        </pc:spChg>
        <pc:spChg chg="del">
          <ac:chgData name="Larissa Berkelder" userId="S::421737@student.saxion.nl::e8dfc88d-ad60-4b55-829e-d73a7cb6b2b9" providerId="AD" clId="Web-{6E114128-C00C-E649-7383-1F14019D3F2D}" dt="2023-07-05T19:06:47.360" v="7"/>
          <ac:spMkLst>
            <pc:docMk/>
            <pc:sldMk cId="4124207030" sldId="306"/>
            <ac:spMk id="3" creationId="{42F8FDAE-3789-70D3-6AB2-68033D907FD6}"/>
          </ac:spMkLst>
        </pc:spChg>
        <pc:spChg chg="add del mod">
          <ac:chgData name="Larissa Berkelder" userId="S::421737@student.saxion.nl::e8dfc88d-ad60-4b55-829e-d73a7cb6b2b9" providerId="AD" clId="Web-{6E114128-C00C-E649-7383-1F14019D3F2D}" dt="2023-07-05T19:07:21.658" v="17"/>
          <ac:spMkLst>
            <pc:docMk/>
            <pc:sldMk cId="4124207030" sldId="306"/>
            <ac:spMk id="5" creationId="{A116FE99-E3C8-987F-C5AE-5CA601F4F62C}"/>
          </ac:spMkLst>
        </pc:spChg>
        <pc:spChg chg="add del mod">
          <ac:chgData name="Larissa Berkelder" userId="S::421737@student.saxion.nl::e8dfc88d-ad60-4b55-829e-d73a7cb6b2b9" providerId="AD" clId="Web-{6E114128-C00C-E649-7383-1F14019D3F2D}" dt="2023-07-05T19:09:13.115" v="53"/>
          <ac:spMkLst>
            <pc:docMk/>
            <pc:sldMk cId="4124207030" sldId="306"/>
            <ac:spMk id="6" creationId="{C7716E26-BD5C-41EE-7C52-ECBC596DCDD6}"/>
          </ac:spMkLst>
        </pc:spChg>
        <pc:spChg chg="add mod">
          <ac:chgData name="Larissa Berkelder" userId="S::421737@student.saxion.nl::e8dfc88d-ad60-4b55-829e-d73a7cb6b2b9" providerId="AD" clId="Web-{6E114128-C00C-E649-7383-1F14019D3F2D}" dt="2023-07-05T19:12:48.199" v="448" actId="14100"/>
          <ac:spMkLst>
            <pc:docMk/>
            <pc:sldMk cId="4124207030" sldId="306"/>
            <ac:spMk id="8" creationId="{6666DDCB-D918-4950-8486-71025485B384}"/>
          </ac:spMkLst>
        </pc:spChg>
        <pc:picChg chg="add mod">
          <ac:chgData name="Larissa Berkelder" userId="S::421737@student.saxion.nl::e8dfc88d-ad60-4b55-829e-d73a7cb6b2b9" providerId="AD" clId="Web-{6E114128-C00C-E649-7383-1F14019D3F2D}" dt="2023-07-05T19:06:55.985" v="10" actId="1076"/>
          <ac:picMkLst>
            <pc:docMk/>
            <pc:sldMk cId="4124207030" sldId="306"/>
            <ac:picMk id="4" creationId="{B6D4F08F-2C9F-31EB-ABF2-BED5B4E392B2}"/>
          </ac:picMkLst>
        </pc:picChg>
      </pc:sldChg>
      <pc:sldChg chg="modSp new del">
        <pc:chgData name="Larissa Berkelder" userId="S::421737@student.saxion.nl::e8dfc88d-ad60-4b55-829e-d73a7cb6b2b9" providerId="AD" clId="Web-{6E114128-C00C-E649-7383-1F14019D3F2D}" dt="2023-07-05T19:08:13.269" v="34"/>
        <pc:sldMkLst>
          <pc:docMk/>
          <pc:sldMk cId="1533127786" sldId="307"/>
        </pc:sldMkLst>
        <pc:spChg chg="mod">
          <ac:chgData name="Larissa Berkelder" userId="S::421737@student.saxion.nl::e8dfc88d-ad60-4b55-829e-d73a7cb6b2b9" providerId="AD" clId="Web-{6E114128-C00C-E649-7383-1F14019D3F2D}" dt="2023-07-05T19:08:11.269" v="33" actId="20577"/>
          <ac:spMkLst>
            <pc:docMk/>
            <pc:sldMk cId="1533127786" sldId="307"/>
            <ac:spMk id="3" creationId="{F577BEDA-88DB-F67B-A8BA-682876C10191}"/>
          </ac:spMkLst>
        </pc:spChg>
      </pc:sldChg>
      <pc:sldChg chg="add del replId">
        <pc:chgData name="Larissa Berkelder" userId="S::421737@student.saxion.nl::e8dfc88d-ad60-4b55-829e-d73a7cb6b2b9" providerId="AD" clId="Web-{6E114128-C00C-E649-7383-1F14019D3F2D}" dt="2023-07-05T19:07:28.346" v="19"/>
        <pc:sldMkLst>
          <pc:docMk/>
          <pc:sldMk cId="2412107410" sldId="307"/>
        </pc:sldMkLst>
      </pc:sldChg>
      <pc:sldChg chg="addSp delSp modSp new">
        <pc:chgData name="Larissa Berkelder" userId="S::421737@student.saxion.nl::e8dfc88d-ad60-4b55-829e-d73a7cb6b2b9" providerId="AD" clId="Web-{6E114128-C00C-E649-7383-1F14019D3F2D}" dt="2023-07-05T19:18:53.929" v="733" actId="20577"/>
        <pc:sldMkLst>
          <pc:docMk/>
          <pc:sldMk cId="3258174836" sldId="307"/>
        </pc:sldMkLst>
        <pc:spChg chg="mod">
          <ac:chgData name="Larissa Berkelder" userId="S::421737@student.saxion.nl::e8dfc88d-ad60-4b55-829e-d73a7cb6b2b9" providerId="AD" clId="Web-{6E114128-C00C-E649-7383-1F14019D3F2D}" dt="2023-07-05T19:13:01.543" v="465" actId="20577"/>
          <ac:spMkLst>
            <pc:docMk/>
            <pc:sldMk cId="3258174836" sldId="307"/>
            <ac:spMk id="2" creationId="{80918F87-BFBF-8318-A864-90279834E294}"/>
          </ac:spMkLst>
        </pc:spChg>
        <pc:spChg chg="del">
          <ac:chgData name="Larissa Berkelder" userId="S::421737@student.saxion.nl::e8dfc88d-ad60-4b55-829e-d73a7cb6b2b9" providerId="AD" clId="Web-{6E114128-C00C-E649-7383-1F14019D3F2D}" dt="2023-07-05T19:13:13.231" v="466"/>
          <ac:spMkLst>
            <pc:docMk/>
            <pc:sldMk cId="3258174836" sldId="307"/>
            <ac:spMk id="3" creationId="{4D41A952-4EAD-88E6-F3B8-4DF022F1BA43}"/>
          </ac:spMkLst>
        </pc:spChg>
        <pc:spChg chg="add del mod">
          <ac:chgData name="Larissa Berkelder" userId="S::421737@student.saxion.nl::e8dfc88d-ad60-4b55-829e-d73a7cb6b2b9" providerId="AD" clId="Web-{6E114128-C00C-E649-7383-1F14019D3F2D}" dt="2023-07-05T19:13:36.498" v="472"/>
          <ac:spMkLst>
            <pc:docMk/>
            <pc:sldMk cId="3258174836" sldId="307"/>
            <ac:spMk id="6" creationId="{5BB626D6-6CA3-69C7-F2A9-4FB7F789DC8E}"/>
          </ac:spMkLst>
        </pc:spChg>
        <pc:spChg chg="add del mod">
          <ac:chgData name="Larissa Berkelder" userId="S::421737@student.saxion.nl::e8dfc88d-ad60-4b55-829e-d73a7cb6b2b9" providerId="AD" clId="Web-{6E114128-C00C-E649-7383-1F14019D3F2D}" dt="2023-07-05T19:18:53.929" v="733" actId="20577"/>
          <ac:spMkLst>
            <pc:docMk/>
            <pc:sldMk cId="3258174836" sldId="307"/>
            <ac:spMk id="8" creationId="{733B48C7-90C7-1DAD-F5D0-CF8351498D86}"/>
          </ac:spMkLst>
        </pc:spChg>
        <pc:picChg chg="add del mod">
          <ac:chgData name="Larissa Berkelder" userId="S::421737@student.saxion.nl::e8dfc88d-ad60-4b55-829e-d73a7cb6b2b9" providerId="AD" clId="Web-{6E114128-C00C-E649-7383-1F14019D3F2D}" dt="2023-07-05T19:14:08.499" v="491"/>
          <ac:picMkLst>
            <pc:docMk/>
            <pc:sldMk cId="3258174836" sldId="307"/>
            <ac:picMk id="4" creationId="{A460CFB5-1D61-ECCE-A0FF-A7132BF3C068}"/>
          </ac:picMkLst>
        </pc:picChg>
        <pc:picChg chg="add del mod ord">
          <ac:chgData name="Larissa Berkelder" userId="S::421737@student.saxion.nl::e8dfc88d-ad60-4b55-829e-d73a7cb6b2b9" providerId="AD" clId="Web-{6E114128-C00C-E649-7383-1F14019D3F2D}" dt="2023-07-05T19:13:48.420" v="477"/>
          <ac:picMkLst>
            <pc:docMk/>
            <pc:sldMk cId="3258174836" sldId="307"/>
            <ac:picMk id="9" creationId="{092DDE59-F69E-DA28-8AB9-EF9DB45329D6}"/>
          </ac:picMkLst>
        </pc:picChg>
        <pc:picChg chg="add mod">
          <ac:chgData name="Larissa Berkelder" userId="S::421737@student.saxion.nl::e8dfc88d-ad60-4b55-829e-d73a7cb6b2b9" providerId="AD" clId="Web-{6E114128-C00C-E649-7383-1F14019D3F2D}" dt="2023-07-05T19:17:24.395" v="592" actId="1076"/>
          <ac:picMkLst>
            <pc:docMk/>
            <pc:sldMk cId="3258174836" sldId="307"/>
            <ac:picMk id="10" creationId="{909CB81A-C9AF-BDEE-5B7A-D9AC0EBA19D1}"/>
          </ac:picMkLst>
        </pc:picChg>
        <pc:picChg chg="add mod modCrop">
          <ac:chgData name="Larissa Berkelder" userId="S::421737@student.saxion.nl::e8dfc88d-ad60-4b55-829e-d73a7cb6b2b9" providerId="AD" clId="Web-{6E114128-C00C-E649-7383-1F14019D3F2D}" dt="2023-07-05T19:17:14.942" v="589" actId="1076"/>
          <ac:picMkLst>
            <pc:docMk/>
            <pc:sldMk cId="3258174836" sldId="307"/>
            <ac:picMk id="11" creationId="{098282E1-B2C1-FBDE-049A-F17F8671E38D}"/>
          </ac:picMkLst>
        </pc:picChg>
        <pc:picChg chg="add mod">
          <ac:chgData name="Larissa Berkelder" userId="S::421737@student.saxion.nl::e8dfc88d-ad60-4b55-829e-d73a7cb6b2b9" providerId="AD" clId="Web-{6E114128-C00C-E649-7383-1F14019D3F2D}" dt="2023-07-05T19:17:21.520" v="591" actId="14100"/>
          <ac:picMkLst>
            <pc:docMk/>
            <pc:sldMk cId="3258174836" sldId="307"/>
            <ac:picMk id="12" creationId="{CAEF46EC-0C5F-035B-5B84-FA3E868EFAC3}"/>
          </ac:picMkLst>
        </pc:picChg>
        <pc:cxnChg chg="add mod">
          <ac:chgData name="Larissa Berkelder" userId="S::421737@student.saxion.nl::e8dfc88d-ad60-4b55-829e-d73a7cb6b2b9" providerId="AD" clId="Web-{6E114128-C00C-E649-7383-1F14019D3F2D}" dt="2023-07-05T19:17:31.598" v="594" actId="14100"/>
          <ac:cxnSpMkLst>
            <pc:docMk/>
            <pc:sldMk cId="3258174836" sldId="307"/>
            <ac:cxnSpMk id="13" creationId="{18434DDA-C968-95ED-7ABF-1118347590B4}"/>
          </ac:cxnSpMkLst>
        </pc:cxnChg>
        <pc:cxnChg chg="add mod">
          <ac:chgData name="Larissa Berkelder" userId="S::421737@student.saxion.nl::e8dfc88d-ad60-4b55-829e-d73a7cb6b2b9" providerId="AD" clId="Web-{6E114128-C00C-E649-7383-1F14019D3F2D}" dt="2023-07-05T19:17:37.864" v="596" actId="14100"/>
          <ac:cxnSpMkLst>
            <pc:docMk/>
            <pc:sldMk cId="3258174836" sldId="307"/>
            <ac:cxnSpMk id="14" creationId="{592DAEC8-DDFE-5F37-DB3F-355689108BAD}"/>
          </ac:cxnSpMkLst>
        </pc:cxnChg>
      </pc:sldChg>
      <pc:sldChg chg="addSp delSp modSp new mod setBg">
        <pc:chgData name="Larissa Berkelder" userId="S::421737@student.saxion.nl::e8dfc88d-ad60-4b55-829e-d73a7cb6b2b9" providerId="AD" clId="Web-{6E114128-C00C-E649-7383-1F14019D3F2D}" dt="2023-07-05T20:00:17.932" v="3299"/>
        <pc:sldMkLst>
          <pc:docMk/>
          <pc:sldMk cId="2185786605" sldId="308"/>
        </pc:sldMkLst>
        <pc:spChg chg="mod">
          <ac:chgData name="Larissa Berkelder" userId="S::421737@student.saxion.nl::e8dfc88d-ad60-4b55-829e-d73a7cb6b2b9" providerId="AD" clId="Web-{6E114128-C00C-E649-7383-1F14019D3F2D}" dt="2023-07-05T20:00:17.932" v="3299"/>
          <ac:spMkLst>
            <pc:docMk/>
            <pc:sldMk cId="2185786605" sldId="308"/>
            <ac:spMk id="2" creationId="{C7FE5A54-7E68-A942-A0C5-95824B3C5E86}"/>
          </ac:spMkLst>
        </pc:spChg>
        <pc:spChg chg="del mod">
          <ac:chgData name="Larissa Berkelder" userId="S::421737@student.saxion.nl::e8dfc88d-ad60-4b55-829e-d73a7cb6b2b9" providerId="AD" clId="Web-{6E114128-C00C-E649-7383-1F14019D3F2D}" dt="2023-07-05T20:00:17.932" v="3299"/>
          <ac:spMkLst>
            <pc:docMk/>
            <pc:sldMk cId="2185786605" sldId="308"/>
            <ac:spMk id="3" creationId="{547AE32C-B08A-34A8-F77C-08BBD7539277}"/>
          </ac:spMkLst>
        </pc:spChg>
        <pc:spChg chg="add">
          <ac:chgData name="Larissa Berkelder" userId="S::421737@student.saxion.nl::e8dfc88d-ad60-4b55-829e-d73a7cb6b2b9" providerId="AD" clId="Web-{6E114128-C00C-E649-7383-1F14019D3F2D}" dt="2023-07-05T20:00:17.932" v="3299"/>
          <ac:spMkLst>
            <pc:docMk/>
            <pc:sldMk cId="2185786605" sldId="308"/>
            <ac:spMk id="9" creationId="{45B71F80-1F92-4074-84D9-16A062B215B3}"/>
          </ac:spMkLst>
        </pc:spChg>
        <pc:spChg chg="add">
          <ac:chgData name="Larissa Berkelder" userId="S::421737@student.saxion.nl::e8dfc88d-ad60-4b55-829e-d73a7cb6b2b9" providerId="AD" clId="Web-{6E114128-C00C-E649-7383-1F14019D3F2D}" dt="2023-07-05T20:00:17.932" v="3299"/>
          <ac:spMkLst>
            <pc:docMk/>
            <pc:sldMk cId="2185786605" sldId="308"/>
            <ac:spMk id="11" creationId="{7209C9DA-6E0D-46D9-8275-C52222D8CCAC}"/>
          </ac:spMkLst>
        </pc:spChg>
        <pc:spChg chg="add">
          <ac:chgData name="Larissa Berkelder" userId="S::421737@student.saxion.nl::e8dfc88d-ad60-4b55-829e-d73a7cb6b2b9" providerId="AD" clId="Web-{6E114128-C00C-E649-7383-1F14019D3F2D}" dt="2023-07-05T20:00:17.932" v="3299"/>
          <ac:spMkLst>
            <pc:docMk/>
            <pc:sldMk cId="2185786605" sldId="308"/>
            <ac:spMk id="13" creationId="{3EB57A4D-E0D0-46DA-B339-F24CA46FA70B}"/>
          </ac:spMkLst>
        </pc:spChg>
        <pc:graphicFrameChg chg="add">
          <ac:chgData name="Larissa Berkelder" userId="S::421737@student.saxion.nl::e8dfc88d-ad60-4b55-829e-d73a7cb6b2b9" providerId="AD" clId="Web-{6E114128-C00C-E649-7383-1F14019D3F2D}" dt="2023-07-05T20:00:17.932" v="3299"/>
          <ac:graphicFrameMkLst>
            <pc:docMk/>
            <pc:sldMk cId="2185786605" sldId="308"/>
            <ac:graphicFrameMk id="5" creationId="{A7F207E9-49A0-B861-9F8C-C28999A43EC2}"/>
          </ac:graphicFrameMkLst>
        </pc:graphicFrameChg>
      </pc:sldChg>
      <pc:sldChg chg="addSp delSp modSp new">
        <pc:chgData name="Larissa Berkelder" userId="S::421737@student.saxion.nl::e8dfc88d-ad60-4b55-829e-d73a7cb6b2b9" providerId="AD" clId="Web-{6E114128-C00C-E649-7383-1F14019D3F2D}" dt="2023-07-05T19:33:36.190" v="1727" actId="20577"/>
        <pc:sldMkLst>
          <pc:docMk/>
          <pc:sldMk cId="1426568241" sldId="309"/>
        </pc:sldMkLst>
        <pc:spChg chg="mod">
          <ac:chgData name="Larissa Berkelder" userId="S::421737@student.saxion.nl::e8dfc88d-ad60-4b55-829e-d73a7cb6b2b9" providerId="AD" clId="Web-{6E114128-C00C-E649-7383-1F14019D3F2D}" dt="2023-07-05T19:26:21.521" v="1090" actId="20577"/>
          <ac:spMkLst>
            <pc:docMk/>
            <pc:sldMk cId="1426568241" sldId="309"/>
            <ac:spMk id="2" creationId="{F507AB78-5ABA-57DF-3435-754D3BFB75E4}"/>
          </ac:spMkLst>
        </pc:spChg>
        <pc:spChg chg="del">
          <ac:chgData name="Larissa Berkelder" userId="S::421737@student.saxion.nl::e8dfc88d-ad60-4b55-829e-d73a7cb6b2b9" providerId="AD" clId="Web-{6E114128-C00C-E649-7383-1F14019D3F2D}" dt="2023-07-05T19:26:25.458" v="1091"/>
          <ac:spMkLst>
            <pc:docMk/>
            <pc:sldMk cId="1426568241" sldId="309"/>
            <ac:spMk id="3" creationId="{F64BA145-ECB0-D824-70A7-4D6908C41F01}"/>
          </ac:spMkLst>
        </pc:spChg>
        <pc:spChg chg="add mod">
          <ac:chgData name="Larissa Berkelder" userId="S::421737@student.saxion.nl::e8dfc88d-ad60-4b55-829e-d73a7cb6b2b9" providerId="AD" clId="Web-{6E114128-C00C-E649-7383-1F14019D3F2D}" dt="2023-07-05T19:27:11.632" v="1107" actId="1076"/>
          <ac:spMkLst>
            <pc:docMk/>
            <pc:sldMk cId="1426568241" sldId="309"/>
            <ac:spMk id="5" creationId="{BD145B5A-0096-1DE7-1FAD-4DA0038406B3}"/>
          </ac:spMkLst>
        </pc:spChg>
        <pc:spChg chg="add mod">
          <ac:chgData name="Larissa Berkelder" userId="S::421737@student.saxion.nl::e8dfc88d-ad60-4b55-829e-d73a7cb6b2b9" providerId="AD" clId="Web-{6E114128-C00C-E649-7383-1F14019D3F2D}" dt="2023-07-05T19:27:26.992" v="1113" actId="1076"/>
          <ac:spMkLst>
            <pc:docMk/>
            <pc:sldMk cId="1426568241" sldId="309"/>
            <ac:spMk id="7" creationId="{9FC1A890-1F31-F005-156A-FCDE9D003C0F}"/>
          </ac:spMkLst>
        </pc:spChg>
        <pc:spChg chg="add mod">
          <ac:chgData name="Larissa Berkelder" userId="S::421737@student.saxion.nl::e8dfc88d-ad60-4b55-829e-d73a7cb6b2b9" providerId="AD" clId="Web-{6E114128-C00C-E649-7383-1F14019D3F2D}" dt="2023-07-05T19:27:35.476" v="1117" actId="1076"/>
          <ac:spMkLst>
            <pc:docMk/>
            <pc:sldMk cId="1426568241" sldId="309"/>
            <ac:spMk id="8" creationId="{1BB73199-7AE4-1120-CA8E-4DD19592E621}"/>
          </ac:spMkLst>
        </pc:spChg>
        <pc:spChg chg="add mod">
          <ac:chgData name="Larissa Berkelder" userId="S::421737@student.saxion.nl::e8dfc88d-ad60-4b55-829e-d73a7cb6b2b9" providerId="AD" clId="Web-{6E114128-C00C-E649-7383-1F14019D3F2D}" dt="2023-07-05T19:27:42.008" v="1121" actId="1076"/>
          <ac:spMkLst>
            <pc:docMk/>
            <pc:sldMk cId="1426568241" sldId="309"/>
            <ac:spMk id="9" creationId="{14942F22-C84C-A685-1C85-0583D766F698}"/>
          </ac:spMkLst>
        </pc:spChg>
        <pc:spChg chg="add mod">
          <ac:chgData name="Larissa Berkelder" userId="S::421737@student.saxion.nl::e8dfc88d-ad60-4b55-829e-d73a7cb6b2b9" providerId="AD" clId="Web-{6E114128-C00C-E649-7383-1F14019D3F2D}" dt="2023-07-05T19:33:36.190" v="1727" actId="20577"/>
          <ac:spMkLst>
            <pc:docMk/>
            <pc:sldMk cId="1426568241" sldId="309"/>
            <ac:spMk id="11" creationId="{CCF6FB7D-9FA1-2AD7-0D71-FAFF5FB6E8D0}"/>
          </ac:spMkLst>
        </pc:spChg>
        <pc:spChg chg="add mod">
          <ac:chgData name="Larissa Berkelder" userId="S::421737@student.saxion.nl::e8dfc88d-ad60-4b55-829e-d73a7cb6b2b9" providerId="AD" clId="Web-{6E114128-C00C-E649-7383-1F14019D3F2D}" dt="2023-07-05T19:33:00.002" v="1645" actId="14100"/>
          <ac:spMkLst>
            <pc:docMk/>
            <pc:sldMk cId="1426568241" sldId="309"/>
            <ac:spMk id="12" creationId="{F308D953-0E22-3593-32FF-42F1DFB69BAA}"/>
          </ac:spMkLst>
        </pc:spChg>
        <pc:spChg chg="add del mod">
          <ac:chgData name="Larissa Berkelder" userId="S::421737@student.saxion.nl::e8dfc88d-ad60-4b55-829e-d73a7cb6b2b9" providerId="AD" clId="Web-{6E114128-C00C-E649-7383-1F14019D3F2D}" dt="2023-07-05T19:31:23.655" v="1531"/>
          <ac:spMkLst>
            <pc:docMk/>
            <pc:sldMk cId="1426568241" sldId="309"/>
            <ac:spMk id="15" creationId="{14955544-2002-BB98-0967-F42F96A6E8D2}"/>
          </ac:spMkLst>
        </pc:spChg>
        <pc:spChg chg="add mod">
          <ac:chgData name="Larissa Berkelder" userId="S::421737@student.saxion.nl::e8dfc88d-ad60-4b55-829e-d73a7cb6b2b9" providerId="AD" clId="Web-{6E114128-C00C-E649-7383-1F14019D3F2D}" dt="2023-07-05T19:32:27.532" v="1628" actId="20577"/>
          <ac:spMkLst>
            <pc:docMk/>
            <pc:sldMk cId="1426568241" sldId="309"/>
            <ac:spMk id="16" creationId="{E2555D40-399A-681C-41CB-7DC06236B68A}"/>
          </ac:spMkLst>
        </pc:spChg>
        <pc:spChg chg="add mod">
          <ac:chgData name="Larissa Berkelder" userId="S::421737@student.saxion.nl::e8dfc88d-ad60-4b55-829e-d73a7cb6b2b9" providerId="AD" clId="Web-{6E114128-C00C-E649-7383-1F14019D3F2D}" dt="2023-07-05T19:33:19.971" v="1655" actId="1076"/>
          <ac:spMkLst>
            <pc:docMk/>
            <pc:sldMk cId="1426568241" sldId="309"/>
            <ac:spMk id="17" creationId="{8DA22B84-91AE-F33F-F2B0-F917E19B5992}"/>
          </ac:spMkLst>
        </pc:spChg>
        <pc:picChg chg="add mod ord">
          <ac:chgData name="Larissa Berkelder" userId="S::421737@student.saxion.nl::e8dfc88d-ad60-4b55-829e-d73a7cb6b2b9" providerId="AD" clId="Web-{6E114128-C00C-E649-7383-1F14019D3F2D}" dt="2023-07-05T19:26:26.552" v="1092" actId="1076"/>
          <ac:picMkLst>
            <pc:docMk/>
            <pc:sldMk cId="1426568241" sldId="309"/>
            <ac:picMk id="4" creationId="{804B1C20-8085-987B-7F20-D3FD0512F0FB}"/>
          </ac:picMkLst>
        </pc:picChg>
        <pc:picChg chg="add del mod">
          <ac:chgData name="Larissa Berkelder" userId="S::421737@student.saxion.nl::e8dfc88d-ad60-4b55-829e-d73a7cb6b2b9" providerId="AD" clId="Web-{6E114128-C00C-E649-7383-1F14019D3F2D}" dt="2023-07-05T19:27:14.585" v="1109"/>
          <ac:picMkLst>
            <pc:docMk/>
            <pc:sldMk cId="1426568241" sldId="309"/>
            <ac:picMk id="6" creationId="{4CC8D813-AA00-4C18-CA97-1C1F778812F2}"/>
          </ac:picMkLst>
        </pc:picChg>
        <pc:picChg chg="add mod">
          <ac:chgData name="Larissa Berkelder" userId="S::421737@student.saxion.nl::e8dfc88d-ad60-4b55-829e-d73a7cb6b2b9" providerId="AD" clId="Web-{6E114128-C00C-E649-7383-1F14019D3F2D}" dt="2023-07-05T19:31:05.092" v="1522" actId="1076"/>
          <ac:picMkLst>
            <pc:docMk/>
            <pc:sldMk cId="1426568241" sldId="309"/>
            <ac:picMk id="13" creationId="{F3E0E287-7501-D7CB-9FA1-C5238B49DCD4}"/>
          </ac:picMkLst>
        </pc:picChg>
        <pc:picChg chg="add del mod">
          <ac:chgData name="Larissa Berkelder" userId="S::421737@student.saxion.nl::e8dfc88d-ad60-4b55-829e-d73a7cb6b2b9" providerId="AD" clId="Web-{6E114128-C00C-E649-7383-1F14019D3F2D}" dt="2023-07-05T19:31:11.483" v="1525"/>
          <ac:picMkLst>
            <pc:docMk/>
            <pc:sldMk cId="1426568241" sldId="309"/>
            <ac:picMk id="14" creationId="{DE208CF4-9F37-0375-02BD-B0CA2DD81B21}"/>
          </ac:picMkLst>
        </pc:picChg>
      </pc:sldChg>
      <pc:sldChg chg="addSp delSp modSp new">
        <pc:chgData name="Larissa Berkelder" userId="S::421737@student.saxion.nl::e8dfc88d-ad60-4b55-829e-d73a7cb6b2b9" providerId="AD" clId="Web-{6E114128-C00C-E649-7383-1F14019D3F2D}" dt="2023-07-05T19:42:05.665" v="2387" actId="20577"/>
        <pc:sldMkLst>
          <pc:docMk/>
          <pc:sldMk cId="1362408883" sldId="310"/>
        </pc:sldMkLst>
        <pc:spChg chg="mod">
          <ac:chgData name="Larissa Berkelder" userId="S::421737@student.saxion.nl::e8dfc88d-ad60-4b55-829e-d73a7cb6b2b9" providerId="AD" clId="Web-{6E114128-C00C-E649-7383-1F14019D3F2D}" dt="2023-07-05T19:32:38.314" v="1642" actId="20577"/>
          <ac:spMkLst>
            <pc:docMk/>
            <pc:sldMk cId="1362408883" sldId="310"/>
            <ac:spMk id="2" creationId="{F0A2212D-D1C9-30BB-5E40-3B4C460DF396}"/>
          </ac:spMkLst>
        </pc:spChg>
        <pc:spChg chg="mod">
          <ac:chgData name="Larissa Berkelder" userId="S::421737@student.saxion.nl::e8dfc88d-ad60-4b55-829e-d73a7cb6b2b9" providerId="AD" clId="Web-{6E114128-C00C-E649-7383-1F14019D3F2D}" dt="2023-07-05T19:42:05.665" v="2387" actId="20577"/>
          <ac:spMkLst>
            <pc:docMk/>
            <pc:sldMk cId="1362408883" sldId="310"/>
            <ac:spMk id="3" creationId="{D42024B1-9FE1-9835-496E-82BB6697AD81}"/>
          </ac:spMkLst>
        </pc:spChg>
        <pc:picChg chg="add del mod">
          <ac:chgData name="Larissa Berkelder" userId="S::421737@student.saxion.nl::e8dfc88d-ad60-4b55-829e-d73a7cb6b2b9" providerId="AD" clId="Web-{6E114128-C00C-E649-7383-1F14019D3F2D}" dt="2023-07-05T19:37:15.703" v="1793"/>
          <ac:picMkLst>
            <pc:docMk/>
            <pc:sldMk cId="1362408883" sldId="310"/>
            <ac:picMk id="4" creationId="{21AD5DF2-061A-783A-2E36-DB0FE4EFF425}"/>
          </ac:picMkLst>
        </pc:picChg>
        <pc:picChg chg="add del mod">
          <ac:chgData name="Larissa Berkelder" userId="S::421737@student.saxion.nl::e8dfc88d-ad60-4b55-829e-d73a7cb6b2b9" providerId="AD" clId="Web-{6E114128-C00C-E649-7383-1F14019D3F2D}" dt="2023-07-05T19:37:32.969" v="1797"/>
          <ac:picMkLst>
            <pc:docMk/>
            <pc:sldMk cId="1362408883" sldId="310"/>
            <ac:picMk id="5" creationId="{E5A78D6E-E677-5F3B-D3AA-A57F35F0C622}"/>
          </ac:picMkLst>
        </pc:picChg>
        <pc:picChg chg="add del mod">
          <ac:chgData name="Larissa Berkelder" userId="S::421737@student.saxion.nl::e8dfc88d-ad60-4b55-829e-d73a7cb6b2b9" providerId="AD" clId="Web-{6E114128-C00C-E649-7383-1F14019D3F2D}" dt="2023-07-05T19:37:49.079" v="1799"/>
          <ac:picMkLst>
            <pc:docMk/>
            <pc:sldMk cId="1362408883" sldId="310"/>
            <ac:picMk id="6" creationId="{21FD5DAA-95AA-DA79-AED1-E1E1C5963591}"/>
          </ac:picMkLst>
        </pc:picChg>
        <pc:picChg chg="add mod">
          <ac:chgData name="Larissa Berkelder" userId="S::421737@student.saxion.nl::e8dfc88d-ad60-4b55-829e-d73a7cb6b2b9" providerId="AD" clId="Web-{6E114128-C00C-E649-7383-1F14019D3F2D}" dt="2023-07-05T19:38:03.407" v="1807" actId="1076"/>
          <ac:picMkLst>
            <pc:docMk/>
            <pc:sldMk cId="1362408883" sldId="310"/>
            <ac:picMk id="7" creationId="{71BA5483-DCDB-B6BD-EAA2-9CEE124AE947}"/>
          </ac:picMkLst>
        </pc:picChg>
      </pc:sldChg>
      <pc:sldChg chg="addSp modSp new">
        <pc:chgData name="Larissa Berkelder" userId="S::421737@student.saxion.nl::e8dfc88d-ad60-4b55-829e-d73a7cb6b2b9" providerId="AD" clId="Web-{6E114128-C00C-E649-7383-1F14019D3F2D}" dt="2023-07-05T19:48:34.364" v="2886" actId="20577"/>
        <pc:sldMkLst>
          <pc:docMk/>
          <pc:sldMk cId="1564415811" sldId="311"/>
        </pc:sldMkLst>
        <pc:spChg chg="mod">
          <ac:chgData name="Larissa Berkelder" userId="S::421737@student.saxion.nl::e8dfc88d-ad60-4b55-829e-d73a7cb6b2b9" providerId="AD" clId="Web-{6E114128-C00C-E649-7383-1F14019D3F2D}" dt="2023-07-05T19:48:34.364" v="2886" actId="20577"/>
          <ac:spMkLst>
            <pc:docMk/>
            <pc:sldMk cId="1564415811" sldId="311"/>
            <ac:spMk id="2" creationId="{030C412C-591A-2863-5AC2-3F31AFB2E176}"/>
          </ac:spMkLst>
        </pc:spChg>
        <pc:spChg chg="mod">
          <ac:chgData name="Larissa Berkelder" userId="S::421737@student.saxion.nl::e8dfc88d-ad60-4b55-829e-d73a7cb6b2b9" providerId="AD" clId="Web-{6E114128-C00C-E649-7383-1F14019D3F2D}" dt="2023-07-05T19:45:23.968" v="2615" actId="20577"/>
          <ac:spMkLst>
            <pc:docMk/>
            <pc:sldMk cId="1564415811" sldId="311"/>
            <ac:spMk id="3" creationId="{5FBC2C0B-022C-6727-09DF-149B4A10C15E}"/>
          </ac:spMkLst>
        </pc:spChg>
        <pc:picChg chg="add mod">
          <ac:chgData name="Larissa Berkelder" userId="S::421737@student.saxion.nl::e8dfc88d-ad60-4b55-829e-d73a7cb6b2b9" providerId="AD" clId="Web-{6E114128-C00C-E649-7383-1F14019D3F2D}" dt="2023-07-05T19:45:13.733" v="2590" actId="1076"/>
          <ac:picMkLst>
            <pc:docMk/>
            <pc:sldMk cId="1564415811" sldId="311"/>
            <ac:picMk id="4" creationId="{52654322-BD65-C100-371D-193C31175A87}"/>
          </ac:picMkLst>
        </pc:picChg>
      </pc:sldChg>
      <pc:sldChg chg="addSp delSp modSp new">
        <pc:chgData name="Larissa Berkelder" userId="S::421737@student.saxion.nl::e8dfc88d-ad60-4b55-829e-d73a7cb6b2b9" providerId="AD" clId="Web-{6E114128-C00C-E649-7383-1F14019D3F2D}" dt="2023-07-05T19:48:29.567" v="2877" actId="20577"/>
        <pc:sldMkLst>
          <pc:docMk/>
          <pc:sldMk cId="2538159733" sldId="312"/>
        </pc:sldMkLst>
        <pc:spChg chg="mod">
          <ac:chgData name="Larissa Berkelder" userId="S::421737@student.saxion.nl::e8dfc88d-ad60-4b55-829e-d73a7cb6b2b9" providerId="AD" clId="Web-{6E114128-C00C-E649-7383-1F14019D3F2D}" dt="2023-07-05T19:48:29.567" v="2877" actId="20577"/>
          <ac:spMkLst>
            <pc:docMk/>
            <pc:sldMk cId="2538159733" sldId="312"/>
            <ac:spMk id="2" creationId="{D2B01024-49C0-944A-D956-121A5FD1077E}"/>
          </ac:spMkLst>
        </pc:spChg>
        <pc:spChg chg="del">
          <ac:chgData name="Larissa Berkelder" userId="S::421737@student.saxion.nl::e8dfc88d-ad60-4b55-829e-d73a7cb6b2b9" providerId="AD" clId="Web-{6E114128-C00C-E649-7383-1F14019D3F2D}" dt="2023-07-05T19:46:23.407" v="2633"/>
          <ac:spMkLst>
            <pc:docMk/>
            <pc:sldMk cId="2538159733" sldId="312"/>
            <ac:spMk id="3" creationId="{6E70E1FA-A0AA-806C-B218-4E37C4BDDEB0}"/>
          </ac:spMkLst>
        </pc:spChg>
        <pc:spChg chg="add mod">
          <ac:chgData name="Larissa Berkelder" userId="S::421737@student.saxion.nl::e8dfc88d-ad60-4b55-829e-d73a7cb6b2b9" providerId="AD" clId="Web-{6E114128-C00C-E649-7383-1F14019D3F2D}" dt="2023-07-05T19:47:52.035" v="2816" actId="20577"/>
          <ac:spMkLst>
            <pc:docMk/>
            <pc:sldMk cId="2538159733" sldId="312"/>
            <ac:spMk id="6" creationId="{54FF960B-3A03-F352-CF14-0D7B96586E84}"/>
          </ac:spMkLst>
        </pc:spChg>
        <pc:picChg chg="add mod ord">
          <ac:chgData name="Larissa Berkelder" userId="S::421737@student.saxion.nl::e8dfc88d-ad60-4b55-829e-d73a7cb6b2b9" providerId="AD" clId="Web-{6E114128-C00C-E649-7383-1F14019D3F2D}" dt="2023-07-05T19:47:21.721" v="2760" actId="1076"/>
          <ac:picMkLst>
            <pc:docMk/>
            <pc:sldMk cId="2538159733" sldId="312"/>
            <ac:picMk id="4" creationId="{3866389E-DCE5-8B71-5F56-1084DDE736EA}"/>
          </ac:picMkLst>
        </pc:picChg>
      </pc:sldChg>
      <pc:sldChg chg="addSp delSp modSp new">
        <pc:chgData name="Larissa Berkelder" userId="S::421737@student.saxion.nl::e8dfc88d-ad60-4b55-829e-d73a7cb6b2b9" providerId="AD" clId="Web-{6E114128-C00C-E649-7383-1F14019D3F2D}" dt="2023-07-05T19:50:15.023" v="3075" actId="20577"/>
        <pc:sldMkLst>
          <pc:docMk/>
          <pc:sldMk cId="656976055" sldId="313"/>
        </pc:sldMkLst>
        <pc:spChg chg="mod">
          <ac:chgData name="Larissa Berkelder" userId="S::421737@student.saxion.nl::e8dfc88d-ad60-4b55-829e-d73a7cb6b2b9" providerId="AD" clId="Web-{6E114128-C00C-E649-7383-1F14019D3F2D}" dt="2023-07-05T19:48:52.083" v="2889" actId="20577"/>
          <ac:spMkLst>
            <pc:docMk/>
            <pc:sldMk cId="656976055" sldId="313"/>
            <ac:spMk id="2" creationId="{F5ECA23D-8D01-B59E-AE14-2980E0D29974}"/>
          </ac:spMkLst>
        </pc:spChg>
        <pc:spChg chg="del">
          <ac:chgData name="Larissa Berkelder" userId="S::421737@student.saxion.nl::e8dfc88d-ad60-4b55-829e-d73a7cb6b2b9" providerId="AD" clId="Web-{6E114128-C00C-E649-7383-1F14019D3F2D}" dt="2023-07-05T19:48:48.630" v="2887"/>
          <ac:spMkLst>
            <pc:docMk/>
            <pc:sldMk cId="656976055" sldId="313"/>
            <ac:spMk id="3" creationId="{4864D20A-EC61-C2D3-2DC1-F0E7ADA3F114}"/>
          </ac:spMkLst>
        </pc:spChg>
        <pc:spChg chg="add mod">
          <ac:chgData name="Larissa Berkelder" userId="S::421737@student.saxion.nl::e8dfc88d-ad60-4b55-829e-d73a7cb6b2b9" providerId="AD" clId="Web-{6E114128-C00C-E649-7383-1F14019D3F2D}" dt="2023-07-05T19:50:15.023" v="3075" actId="20577"/>
          <ac:spMkLst>
            <pc:docMk/>
            <pc:sldMk cId="656976055" sldId="313"/>
            <ac:spMk id="6" creationId="{989CA918-BF51-F945-81AD-794DB3B9F19B}"/>
          </ac:spMkLst>
        </pc:spChg>
        <pc:picChg chg="add mod ord">
          <ac:chgData name="Larissa Berkelder" userId="S::421737@student.saxion.nl::e8dfc88d-ad60-4b55-829e-d73a7cb6b2b9" providerId="AD" clId="Web-{6E114128-C00C-E649-7383-1F14019D3F2D}" dt="2023-07-05T19:48:50.693" v="2888" actId="1076"/>
          <ac:picMkLst>
            <pc:docMk/>
            <pc:sldMk cId="656976055" sldId="313"/>
            <ac:picMk id="4" creationId="{784D37F4-F018-6772-9564-89D4DAA7D141}"/>
          </ac:picMkLst>
        </pc:picChg>
      </pc:sldChg>
      <pc:sldChg chg="addSp modSp new">
        <pc:chgData name="Larissa Berkelder" userId="S::421737@student.saxion.nl::e8dfc88d-ad60-4b55-829e-d73a7cb6b2b9" providerId="AD" clId="Web-{6E114128-C00C-E649-7383-1F14019D3F2D}" dt="2023-07-05T19:51:19.853" v="3298" actId="20577"/>
        <pc:sldMkLst>
          <pc:docMk/>
          <pc:sldMk cId="3255637223" sldId="314"/>
        </pc:sldMkLst>
        <pc:spChg chg="mod">
          <ac:chgData name="Larissa Berkelder" userId="S::421737@student.saxion.nl::e8dfc88d-ad60-4b55-829e-d73a7cb6b2b9" providerId="AD" clId="Web-{6E114128-C00C-E649-7383-1F14019D3F2D}" dt="2023-07-05T19:50:24.914" v="3107" actId="20577"/>
          <ac:spMkLst>
            <pc:docMk/>
            <pc:sldMk cId="3255637223" sldId="314"/>
            <ac:spMk id="2" creationId="{A248B75A-3FB6-68B2-B038-E86FA4C988F7}"/>
          </ac:spMkLst>
        </pc:spChg>
        <pc:spChg chg="mod">
          <ac:chgData name="Larissa Berkelder" userId="S::421737@student.saxion.nl::e8dfc88d-ad60-4b55-829e-d73a7cb6b2b9" providerId="AD" clId="Web-{6E114128-C00C-E649-7383-1F14019D3F2D}" dt="2023-07-05T19:51:19.853" v="3298" actId="20577"/>
          <ac:spMkLst>
            <pc:docMk/>
            <pc:sldMk cId="3255637223" sldId="314"/>
            <ac:spMk id="3" creationId="{81414F0D-4079-A03F-93C5-96FAE5EFC8C6}"/>
          </ac:spMkLst>
        </pc:spChg>
        <pc:picChg chg="add mod">
          <ac:chgData name="Larissa Berkelder" userId="S::421737@student.saxion.nl::e8dfc88d-ad60-4b55-829e-d73a7cb6b2b9" providerId="AD" clId="Web-{6E114128-C00C-E649-7383-1F14019D3F2D}" dt="2023-07-05T19:50:52.040" v="3176" actId="1076"/>
          <ac:picMkLst>
            <pc:docMk/>
            <pc:sldMk cId="3255637223" sldId="314"/>
            <ac:picMk id="4" creationId="{DA656F3C-6B63-2804-F7B3-ABE8A87498A2}"/>
          </ac:picMkLst>
        </pc:picChg>
      </pc:sldChg>
    </pc:docChg>
  </pc:docChgLst>
  <pc:docChgLst>
    <pc:chgData name="Sander Pfannenmüller" userId="S::475503@student.saxion.nl::89994518-c28a-4acd-8ca0-2fcfffd0f697" providerId="AD" clId="Web-{366DCAF9-B4E4-D7DC-CEB2-D9FE2C5F8CF4}"/>
    <pc:docChg chg="modSld">
      <pc:chgData name="Sander Pfannenmüller" userId="S::475503@student.saxion.nl::89994518-c28a-4acd-8ca0-2fcfffd0f697" providerId="AD" clId="Web-{366DCAF9-B4E4-D7DC-CEB2-D9FE2C5F8CF4}" dt="2023-04-19T13:51:09.843" v="1" actId="1076"/>
      <pc:docMkLst>
        <pc:docMk/>
      </pc:docMkLst>
      <pc:sldChg chg="modSp">
        <pc:chgData name="Sander Pfannenmüller" userId="S::475503@student.saxion.nl::89994518-c28a-4acd-8ca0-2fcfffd0f697" providerId="AD" clId="Web-{366DCAF9-B4E4-D7DC-CEB2-D9FE2C5F8CF4}" dt="2023-04-19T13:51:09.843" v="1" actId="1076"/>
        <pc:sldMkLst>
          <pc:docMk/>
          <pc:sldMk cId="1701780692" sldId="259"/>
        </pc:sldMkLst>
        <pc:picChg chg="mod">
          <ac:chgData name="Sander Pfannenmüller" userId="S::475503@student.saxion.nl::89994518-c28a-4acd-8ca0-2fcfffd0f697" providerId="AD" clId="Web-{366DCAF9-B4E4-D7DC-CEB2-D9FE2C5F8CF4}" dt="2023-04-19T13:51:09.843" v="1" actId="1076"/>
          <ac:picMkLst>
            <pc:docMk/>
            <pc:sldMk cId="1701780692" sldId="259"/>
            <ac:picMk id="17" creationId="{B5135206-CC89-B12E-CA9C-BC7658A96B26}"/>
          </ac:picMkLst>
        </pc:picChg>
      </pc:sldChg>
    </pc:docChg>
  </pc:docChgLst>
  <pc:docChgLst>
    <pc:chgData name="Job Gravendeel" userId="dfd8e60f-6a8d-41a1-9ea6-b6e2a28856ac" providerId="ADAL" clId="{C8D7BD93-51E6-3B4B-B28C-3B55EAE6C195}"/>
    <pc:docChg chg="undo custSel addSld delSld modSld">
      <pc:chgData name="Job Gravendeel" userId="dfd8e60f-6a8d-41a1-9ea6-b6e2a28856ac" providerId="ADAL" clId="{C8D7BD93-51E6-3B4B-B28C-3B55EAE6C195}" dt="2023-07-05T20:52:30.443" v="399" actId="1037"/>
      <pc:docMkLst>
        <pc:docMk/>
      </pc:docMkLst>
      <pc:sldChg chg="modSp mod">
        <pc:chgData name="Job Gravendeel" userId="dfd8e60f-6a8d-41a1-9ea6-b6e2a28856ac" providerId="ADAL" clId="{C8D7BD93-51E6-3B4B-B28C-3B55EAE6C195}" dt="2023-07-05T19:06:20.674" v="232" actId="20577"/>
        <pc:sldMkLst>
          <pc:docMk/>
          <pc:sldMk cId="1064803894" sldId="257"/>
        </pc:sldMkLst>
        <pc:spChg chg="mod">
          <ac:chgData name="Job Gravendeel" userId="dfd8e60f-6a8d-41a1-9ea6-b6e2a28856ac" providerId="ADAL" clId="{C8D7BD93-51E6-3B4B-B28C-3B55EAE6C195}" dt="2023-07-05T19:06:20.674" v="232" actId="20577"/>
          <ac:spMkLst>
            <pc:docMk/>
            <pc:sldMk cId="1064803894" sldId="257"/>
            <ac:spMk id="3" creationId="{B88D03ED-21E3-D4B2-195E-58409DE1A564}"/>
          </ac:spMkLst>
        </pc:spChg>
      </pc:sldChg>
      <pc:sldChg chg="addSp delSp modSp add mod addAnim delAnim modAnim">
        <pc:chgData name="Job Gravendeel" userId="dfd8e60f-6a8d-41a1-9ea6-b6e2a28856ac" providerId="ADAL" clId="{C8D7BD93-51E6-3B4B-B28C-3B55EAE6C195}" dt="2023-07-05T19:08:53.116" v="233" actId="20577"/>
        <pc:sldMkLst>
          <pc:docMk/>
          <pc:sldMk cId="2216881000" sldId="268"/>
        </pc:sldMkLst>
        <pc:spChg chg="mod">
          <ac:chgData name="Job Gravendeel" userId="dfd8e60f-6a8d-41a1-9ea6-b6e2a28856ac" providerId="ADAL" clId="{C8D7BD93-51E6-3B4B-B28C-3B55EAE6C195}" dt="2023-07-05T19:08:53.116" v="233" actId="20577"/>
          <ac:spMkLst>
            <pc:docMk/>
            <pc:sldMk cId="2216881000" sldId="268"/>
            <ac:spMk id="3" creationId="{523CB10F-C35C-7916-363E-F80C11B71D6A}"/>
          </ac:spMkLst>
        </pc:spChg>
        <pc:picChg chg="add del mod modCrop">
          <ac:chgData name="Job Gravendeel" userId="dfd8e60f-6a8d-41a1-9ea6-b6e2a28856ac" providerId="ADAL" clId="{C8D7BD93-51E6-3B4B-B28C-3B55EAE6C195}" dt="2023-07-05T17:55:57.016" v="49" actId="21"/>
          <ac:picMkLst>
            <pc:docMk/>
            <pc:sldMk cId="2216881000" sldId="268"/>
            <ac:picMk id="8" creationId="{AD0D03ED-75C6-56F6-BD97-9D3AD2FD54D9}"/>
          </ac:picMkLst>
        </pc:picChg>
        <pc:picChg chg="add del mod modCrop">
          <ac:chgData name="Job Gravendeel" userId="dfd8e60f-6a8d-41a1-9ea6-b6e2a28856ac" providerId="ADAL" clId="{C8D7BD93-51E6-3B4B-B28C-3B55EAE6C195}" dt="2023-07-05T17:52:05.903" v="25" actId="21"/>
          <ac:picMkLst>
            <pc:docMk/>
            <pc:sldMk cId="2216881000" sldId="268"/>
            <ac:picMk id="10" creationId="{A7C783A9-8360-67F4-F9D9-6D83E1D4EB17}"/>
          </ac:picMkLst>
        </pc:picChg>
        <pc:picChg chg="add del mod">
          <ac:chgData name="Job Gravendeel" userId="dfd8e60f-6a8d-41a1-9ea6-b6e2a28856ac" providerId="ADAL" clId="{C8D7BD93-51E6-3B4B-B28C-3B55EAE6C195}" dt="2023-07-05T17:52:32.389" v="28"/>
          <ac:picMkLst>
            <pc:docMk/>
            <pc:sldMk cId="2216881000" sldId="268"/>
            <ac:picMk id="11" creationId="{E6AF20F2-9C85-257C-2741-90022E96C03C}"/>
          </ac:picMkLst>
        </pc:picChg>
        <pc:picChg chg="add del mod modCrop">
          <ac:chgData name="Job Gravendeel" userId="dfd8e60f-6a8d-41a1-9ea6-b6e2a28856ac" providerId="ADAL" clId="{C8D7BD93-51E6-3B4B-B28C-3B55EAE6C195}" dt="2023-07-05T17:52:56.104" v="32" actId="21"/>
          <ac:picMkLst>
            <pc:docMk/>
            <pc:sldMk cId="2216881000" sldId="268"/>
            <ac:picMk id="12" creationId="{51AC5B46-9A13-DF49-DE55-740166D13B70}"/>
          </ac:picMkLst>
        </pc:picChg>
        <pc:picChg chg="add del mod modCrop">
          <ac:chgData name="Job Gravendeel" userId="dfd8e60f-6a8d-41a1-9ea6-b6e2a28856ac" providerId="ADAL" clId="{C8D7BD93-51E6-3B4B-B28C-3B55EAE6C195}" dt="2023-07-05T17:54:22.008" v="41" actId="21"/>
          <ac:picMkLst>
            <pc:docMk/>
            <pc:sldMk cId="2216881000" sldId="268"/>
            <ac:picMk id="13" creationId="{D900E797-0B19-0F58-4DEF-D3ED321D6DFC}"/>
          </ac:picMkLst>
        </pc:picChg>
      </pc:sldChg>
      <pc:sldChg chg="delSp mod delAnim">
        <pc:chgData name="Job Gravendeel" userId="dfd8e60f-6a8d-41a1-9ea6-b6e2a28856ac" providerId="ADAL" clId="{C8D7BD93-51E6-3B4B-B28C-3B55EAE6C195}" dt="2023-07-05T17:50:09.336" v="10" actId="21"/>
        <pc:sldMkLst>
          <pc:docMk/>
          <pc:sldMk cId="1733198353" sldId="282"/>
        </pc:sldMkLst>
        <pc:picChg chg="del">
          <ac:chgData name="Job Gravendeel" userId="dfd8e60f-6a8d-41a1-9ea6-b6e2a28856ac" providerId="ADAL" clId="{C8D7BD93-51E6-3B4B-B28C-3B55EAE6C195}" dt="2023-07-05T17:50:09.336" v="10" actId="21"/>
          <ac:picMkLst>
            <pc:docMk/>
            <pc:sldMk cId="1733198353" sldId="282"/>
            <ac:picMk id="5" creationId="{50FB43C0-5E61-FCE8-B172-52D626B0DDFF}"/>
          </ac:picMkLst>
        </pc:picChg>
        <pc:picChg chg="del">
          <ac:chgData name="Job Gravendeel" userId="dfd8e60f-6a8d-41a1-9ea6-b6e2a28856ac" providerId="ADAL" clId="{C8D7BD93-51E6-3B4B-B28C-3B55EAE6C195}" dt="2023-07-05T17:46:57.429" v="8" actId="478"/>
          <ac:picMkLst>
            <pc:docMk/>
            <pc:sldMk cId="1733198353" sldId="282"/>
            <ac:picMk id="6" creationId="{F17A6731-41BF-7E46-A4B8-62882BEDECCF}"/>
          </ac:picMkLst>
        </pc:picChg>
        <pc:picChg chg="del">
          <ac:chgData name="Job Gravendeel" userId="dfd8e60f-6a8d-41a1-9ea6-b6e2a28856ac" providerId="ADAL" clId="{C8D7BD93-51E6-3B4B-B28C-3B55EAE6C195}" dt="2023-07-05T17:46:55.354" v="7" actId="478"/>
          <ac:picMkLst>
            <pc:docMk/>
            <pc:sldMk cId="1733198353" sldId="282"/>
            <ac:picMk id="8" creationId="{F7FD8E8B-5F6F-2888-72EC-3BEFC3A126EA}"/>
          </ac:picMkLst>
        </pc:picChg>
        <pc:picChg chg="del">
          <ac:chgData name="Job Gravendeel" userId="dfd8e60f-6a8d-41a1-9ea6-b6e2a28856ac" providerId="ADAL" clId="{C8D7BD93-51E6-3B4B-B28C-3B55EAE6C195}" dt="2023-07-05T17:49:59.463" v="9" actId="478"/>
          <ac:picMkLst>
            <pc:docMk/>
            <pc:sldMk cId="1733198353" sldId="282"/>
            <ac:picMk id="12" creationId="{B25DE2D2-9E0D-0E62-60E9-9187660BC161}"/>
          </ac:picMkLst>
        </pc:picChg>
        <pc:picChg chg="del">
          <ac:chgData name="Job Gravendeel" userId="dfd8e60f-6a8d-41a1-9ea6-b6e2a28856ac" providerId="ADAL" clId="{C8D7BD93-51E6-3B4B-B28C-3B55EAE6C195}" dt="2023-07-05T17:43:33.549" v="6" actId="478"/>
          <ac:picMkLst>
            <pc:docMk/>
            <pc:sldMk cId="1733198353" sldId="282"/>
            <ac:picMk id="13" creationId="{87786D18-97B5-3C90-5641-47EFE5364241}"/>
          </ac:picMkLst>
        </pc:picChg>
        <pc:picChg chg="del">
          <ac:chgData name="Job Gravendeel" userId="dfd8e60f-6a8d-41a1-9ea6-b6e2a28856ac" providerId="ADAL" clId="{C8D7BD93-51E6-3B4B-B28C-3B55EAE6C195}" dt="2023-07-05T17:43:25.938" v="3" actId="478"/>
          <ac:picMkLst>
            <pc:docMk/>
            <pc:sldMk cId="1733198353" sldId="282"/>
            <ac:picMk id="15" creationId="{99047500-F8E4-B7D4-5A76-15C0500255C3}"/>
          </ac:picMkLst>
        </pc:picChg>
        <pc:picChg chg="del">
          <ac:chgData name="Job Gravendeel" userId="dfd8e60f-6a8d-41a1-9ea6-b6e2a28856ac" providerId="ADAL" clId="{C8D7BD93-51E6-3B4B-B28C-3B55EAE6C195}" dt="2023-07-05T17:43:29.247" v="4" actId="478"/>
          <ac:picMkLst>
            <pc:docMk/>
            <pc:sldMk cId="1733198353" sldId="282"/>
            <ac:picMk id="16" creationId="{2C968670-F3FF-670F-882B-D56D6E1D6FEF}"/>
          </ac:picMkLst>
        </pc:picChg>
        <pc:picChg chg="del">
          <ac:chgData name="Job Gravendeel" userId="dfd8e60f-6a8d-41a1-9ea6-b6e2a28856ac" providerId="ADAL" clId="{C8D7BD93-51E6-3B4B-B28C-3B55EAE6C195}" dt="2023-07-05T17:43:31.658" v="5" actId="478"/>
          <ac:picMkLst>
            <pc:docMk/>
            <pc:sldMk cId="1733198353" sldId="282"/>
            <ac:picMk id="17" creationId="{82880EFB-7DD4-92FF-9855-F5070B6F047A}"/>
          </ac:picMkLst>
        </pc:picChg>
      </pc:sldChg>
      <pc:sldChg chg="modSp mod">
        <pc:chgData name="Job Gravendeel" userId="dfd8e60f-6a8d-41a1-9ea6-b6e2a28856ac" providerId="ADAL" clId="{C8D7BD93-51E6-3B4B-B28C-3B55EAE6C195}" dt="2023-07-05T20:04:57.504" v="397" actId="20577"/>
        <pc:sldMkLst>
          <pc:docMk/>
          <pc:sldMk cId="3900298855" sldId="283"/>
        </pc:sldMkLst>
        <pc:spChg chg="mod">
          <ac:chgData name="Job Gravendeel" userId="dfd8e60f-6a8d-41a1-9ea6-b6e2a28856ac" providerId="ADAL" clId="{C8D7BD93-51E6-3B4B-B28C-3B55EAE6C195}" dt="2023-07-05T20:04:57.504" v="397" actId="20577"/>
          <ac:spMkLst>
            <pc:docMk/>
            <pc:sldMk cId="3900298855" sldId="283"/>
            <ac:spMk id="6" creationId="{E89158B1-16A7-B4A1-64FF-FB2A787581AE}"/>
          </ac:spMkLst>
        </pc:spChg>
      </pc:sldChg>
      <pc:sldChg chg="modSp mod">
        <pc:chgData name="Job Gravendeel" userId="dfd8e60f-6a8d-41a1-9ea6-b6e2a28856ac" providerId="ADAL" clId="{C8D7BD93-51E6-3B4B-B28C-3B55EAE6C195}" dt="2023-07-05T20:02:42.326" v="347" actId="20577"/>
        <pc:sldMkLst>
          <pc:docMk/>
          <pc:sldMk cId="2748390413" sldId="284"/>
        </pc:sldMkLst>
        <pc:spChg chg="mod">
          <ac:chgData name="Job Gravendeel" userId="dfd8e60f-6a8d-41a1-9ea6-b6e2a28856ac" providerId="ADAL" clId="{C8D7BD93-51E6-3B4B-B28C-3B55EAE6C195}" dt="2023-07-05T20:02:42.326" v="347" actId="20577"/>
          <ac:spMkLst>
            <pc:docMk/>
            <pc:sldMk cId="2748390413" sldId="284"/>
            <ac:spMk id="6" creationId="{E89158B1-16A7-B4A1-64FF-FB2A787581AE}"/>
          </ac:spMkLst>
        </pc:spChg>
      </pc:sldChg>
      <pc:sldChg chg="addSp modSp mod">
        <pc:chgData name="Job Gravendeel" userId="dfd8e60f-6a8d-41a1-9ea6-b6e2a28856ac" providerId="ADAL" clId="{C8D7BD93-51E6-3B4B-B28C-3B55EAE6C195}" dt="2023-07-05T20:02:03.310" v="331" actId="20577"/>
        <pc:sldMkLst>
          <pc:docMk/>
          <pc:sldMk cId="681018147" sldId="285"/>
        </pc:sldMkLst>
        <pc:spChg chg="add mod">
          <ac:chgData name="Job Gravendeel" userId="dfd8e60f-6a8d-41a1-9ea6-b6e2a28856ac" providerId="ADAL" clId="{C8D7BD93-51E6-3B4B-B28C-3B55EAE6C195}" dt="2023-07-05T20:02:03.310" v="331" actId="20577"/>
          <ac:spMkLst>
            <pc:docMk/>
            <pc:sldMk cId="681018147" sldId="285"/>
            <ac:spMk id="4" creationId="{EE69A787-B773-64EB-E9D4-3EDAC1643694}"/>
          </ac:spMkLst>
        </pc:spChg>
        <pc:spChg chg="mod">
          <ac:chgData name="Job Gravendeel" userId="dfd8e60f-6a8d-41a1-9ea6-b6e2a28856ac" providerId="ADAL" clId="{C8D7BD93-51E6-3B4B-B28C-3B55EAE6C195}" dt="2023-07-05T19:13:11.880" v="236" actId="403"/>
          <ac:spMkLst>
            <pc:docMk/>
            <pc:sldMk cId="681018147" sldId="285"/>
            <ac:spMk id="30" creationId="{B5FEFF5B-7E01-4898-F6C2-4CAFB4092A18}"/>
          </ac:spMkLst>
        </pc:spChg>
      </pc:sldChg>
      <pc:sldChg chg="del">
        <pc:chgData name="Job Gravendeel" userId="dfd8e60f-6a8d-41a1-9ea6-b6e2a28856ac" providerId="ADAL" clId="{C8D7BD93-51E6-3B4B-B28C-3B55EAE6C195}" dt="2023-07-05T13:29:26.579" v="2" actId="2696"/>
        <pc:sldMkLst>
          <pc:docMk/>
          <pc:sldMk cId="3887840173" sldId="286"/>
        </pc:sldMkLst>
      </pc:sldChg>
      <pc:sldChg chg="addSp modSp del mod modAnim">
        <pc:chgData name="Job Gravendeel" userId="dfd8e60f-6a8d-41a1-9ea6-b6e2a28856ac" providerId="ADAL" clId="{C8D7BD93-51E6-3B4B-B28C-3B55EAE6C195}" dt="2023-07-05T19:04:36.774" v="231" actId="2696"/>
        <pc:sldMkLst>
          <pc:docMk/>
          <pc:sldMk cId="1194132352" sldId="287"/>
        </pc:sldMkLst>
        <pc:spChg chg="mod">
          <ac:chgData name="Job Gravendeel" userId="dfd8e60f-6a8d-41a1-9ea6-b6e2a28856ac" providerId="ADAL" clId="{C8D7BD93-51E6-3B4B-B28C-3B55EAE6C195}" dt="2023-07-05T18:57:52.715" v="230" actId="20577"/>
          <ac:spMkLst>
            <pc:docMk/>
            <pc:sldMk cId="1194132352" sldId="287"/>
            <ac:spMk id="2" creationId="{13AC375B-AF0A-429C-FB27-782E96CEED5F}"/>
          </ac:spMkLst>
        </pc:spChg>
        <pc:picChg chg="add mod">
          <ac:chgData name="Job Gravendeel" userId="dfd8e60f-6a8d-41a1-9ea6-b6e2a28856ac" providerId="ADAL" clId="{C8D7BD93-51E6-3B4B-B28C-3B55EAE6C195}" dt="2023-07-05T18:57:45.262" v="229" actId="1076"/>
          <ac:picMkLst>
            <pc:docMk/>
            <pc:sldMk cId="1194132352" sldId="287"/>
            <ac:picMk id="3" creationId="{ECC227F6-3182-8C74-5FD9-811BF62AE034}"/>
          </ac:picMkLst>
        </pc:picChg>
      </pc:sldChg>
      <pc:sldChg chg="modSp mod">
        <pc:chgData name="Job Gravendeel" userId="dfd8e60f-6a8d-41a1-9ea6-b6e2a28856ac" providerId="ADAL" clId="{C8D7BD93-51E6-3B4B-B28C-3B55EAE6C195}" dt="2023-07-05T20:52:30.443" v="399" actId="1037"/>
        <pc:sldMkLst>
          <pc:docMk/>
          <pc:sldMk cId="3320845900" sldId="288"/>
        </pc:sldMkLst>
        <pc:spChg chg="mod">
          <ac:chgData name="Job Gravendeel" userId="dfd8e60f-6a8d-41a1-9ea6-b6e2a28856ac" providerId="ADAL" clId="{C8D7BD93-51E6-3B4B-B28C-3B55EAE6C195}" dt="2023-07-05T20:04:52.389" v="395" actId="20577"/>
          <ac:spMkLst>
            <pc:docMk/>
            <pc:sldMk cId="3320845900" sldId="288"/>
            <ac:spMk id="6" creationId="{E89158B1-16A7-B4A1-64FF-FB2A787581AE}"/>
          </ac:spMkLst>
        </pc:spChg>
        <pc:picChg chg="mod">
          <ac:chgData name="Job Gravendeel" userId="dfd8e60f-6a8d-41a1-9ea6-b6e2a28856ac" providerId="ADAL" clId="{C8D7BD93-51E6-3B4B-B28C-3B55EAE6C195}" dt="2023-07-05T20:52:30.443" v="399" actId="1037"/>
          <ac:picMkLst>
            <pc:docMk/>
            <pc:sldMk cId="3320845900" sldId="288"/>
            <ac:picMk id="4" creationId="{FBAB39A5-EE87-889F-4800-2061728296CA}"/>
          </ac:picMkLst>
        </pc:picChg>
      </pc:sldChg>
      <pc:sldChg chg="modSp mod">
        <pc:chgData name="Job Gravendeel" userId="dfd8e60f-6a8d-41a1-9ea6-b6e2a28856ac" providerId="ADAL" clId="{C8D7BD93-51E6-3B4B-B28C-3B55EAE6C195}" dt="2023-07-05T20:02:33.244" v="344" actId="20577"/>
        <pc:sldMkLst>
          <pc:docMk/>
          <pc:sldMk cId="212927281" sldId="289"/>
        </pc:sldMkLst>
        <pc:spChg chg="mod">
          <ac:chgData name="Job Gravendeel" userId="dfd8e60f-6a8d-41a1-9ea6-b6e2a28856ac" providerId="ADAL" clId="{C8D7BD93-51E6-3B4B-B28C-3B55EAE6C195}" dt="2023-07-05T20:02:33.244" v="344" actId="20577"/>
          <ac:spMkLst>
            <pc:docMk/>
            <pc:sldMk cId="212927281" sldId="289"/>
            <ac:spMk id="6" creationId="{E89158B1-16A7-B4A1-64FF-FB2A787581AE}"/>
          </ac:spMkLst>
        </pc:spChg>
      </pc:sldChg>
      <pc:sldChg chg="modSp mod">
        <pc:chgData name="Job Gravendeel" userId="dfd8e60f-6a8d-41a1-9ea6-b6e2a28856ac" providerId="ADAL" clId="{C8D7BD93-51E6-3B4B-B28C-3B55EAE6C195}" dt="2023-07-05T20:02:46" v="349" actId="20577"/>
        <pc:sldMkLst>
          <pc:docMk/>
          <pc:sldMk cId="2763763113" sldId="291"/>
        </pc:sldMkLst>
        <pc:spChg chg="mod">
          <ac:chgData name="Job Gravendeel" userId="dfd8e60f-6a8d-41a1-9ea6-b6e2a28856ac" providerId="ADAL" clId="{C8D7BD93-51E6-3B4B-B28C-3B55EAE6C195}" dt="2023-07-05T20:02:46" v="349" actId="20577"/>
          <ac:spMkLst>
            <pc:docMk/>
            <pc:sldMk cId="2763763113" sldId="291"/>
            <ac:spMk id="6" creationId="{E89158B1-16A7-B4A1-64FF-FB2A787581AE}"/>
          </ac:spMkLst>
        </pc:spChg>
      </pc:sldChg>
      <pc:sldChg chg="modSp mod">
        <pc:chgData name="Job Gravendeel" userId="dfd8e60f-6a8d-41a1-9ea6-b6e2a28856ac" providerId="ADAL" clId="{C8D7BD93-51E6-3B4B-B28C-3B55EAE6C195}" dt="2023-07-05T20:02:38.190" v="345" actId="20577"/>
        <pc:sldMkLst>
          <pc:docMk/>
          <pc:sldMk cId="3056878968" sldId="295"/>
        </pc:sldMkLst>
        <pc:spChg chg="mod">
          <ac:chgData name="Job Gravendeel" userId="dfd8e60f-6a8d-41a1-9ea6-b6e2a28856ac" providerId="ADAL" clId="{C8D7BD93-51E6-3B4B-B28C-3B55EAE6C195}" dt="2023-07-05T20:02:38.190" v="345" actId="20577"/>
          <ac:spMkLst>
            <pc:docMk/>
            <pc:sldMk cId="3056878968" sldId="295"/>
            <ac:spMk id="6" creationId="{E89158B1-16A7-B4A1-64FF-FB2A787581AE}"/>
          </ac:spMkLst>
        </pc:spChg>
      </pc:sldChg>
      <pc:sldChg chg="modSp mod">
        <pc:chgData name="Job Gravendeel" userId="dfd8e60f-6a8d-41a1-9ea6-b6e2a28856ac" providerId="ADAL" clId="{C8D7BD93-51E6-3B4B-B28C-3B55EAE6C195}" dt="2023-07-05T20:02:52.057" v="351" actId="20577"/>
        <pc:sldMkLst>
          <pc:docMk/>
          <pc:sldMk cId="1473214951" sldId="296"/>
        </pc:sldMkLst>
        <pc:spChg chg="mod">
          <ac:chgData name="Job Gravendeel" userId="dfd8e60f-6a8d-41a1-9ea6-b6e2a28856ac" providerId="ADAL" clId="{C8D7BD93-51E6-3B4B-B28C-3B55EAE6C195}" dt="2023-07-05T20:02:52.057" v="351" actId="20577"/>
          <ac:spMkLst>
            <pc:docMk/>
            <pc:sldMk cId="1473214951" sldId="296"/>
            <ac:spMk id="6" creationId="{E89158B1-16A7-B4A1-64FF-FB2A787581AE}"/>
          </ac:spMkLst>
        </pc:spChg>
      </pc:sldChg>
      <pc:sldChg chg="modSp mod">
        <pc:chgData name="Job Gravendeel" userId="dfd8e60f-6a8d-41a1-9ea6-b6e2a28856ac" providerId="ADAL" clId="{C8D7BD93-51E6-3B4B-B28C-3B55EAE6C195}" dt="2023-07-05T20:02:59.570" v="353" actId="20577"/>
        <pc:sldMkLst>
          <pc:docMk/>
          <pc:sldMk cId="2352982671" sldId="297"/>
        </pc:sldMkLst>
        <pc:spChg chg="mod">
          <ac:chgData name="Job Gravendeel" userId="dfd8e60f-6a8d-41a1-9ea6-b6e2a28856ac" providerId="ADAL" clId="{C8D7BD93-51E6-3B4B-B28C-3B55EAE6C195}" dt="2023-07-05T20:02:59.570" v="353" actId="20577"/>
          <ac:spMkLst>
            <pc:docMk/>
            <pc:sldMk cId="2352982671" sldId="297"/>
            <ac:spMk id="6" creationId="{E89158B1-16A7-B4A1-64FF-FB2A787581AE}"/>
          </ac:spMkLst>
        </pc:spChg>
      </pc:sldChg>
      <pc:sldChg chg="addSp delSp modSp mod modAnim">
        <pc:chgData name="Job Gravendeel" userId="dfd8e60f-6a8d-41a1-9ea6-b6e2a28856ac" providerId="ADAL" clId="{C8D7BD93-51E6-3B4B-B28C-3B55EAE6C195}" dt="2023-07-05T20:03:13.840" v="359" actId="20577"/>
        <pc:sldMkLst>
          <pc:docMk/>
          <pc:sldMk cId="2556981751" sldId="298"/>
        </pc:sldMkLst>
        <pc:spChg chg="add del mod">
          <ac:chgData name="Job Gravendeel" userId="dfd8e60f-6a8d-41a1-9ea6-b6e2a28856ac" providerId="ADAL" clId="{C8D7BD93-51E6-3B4B-B28C-3B55EAE6C195}" dt="2023-07-05T18:20:33.013" v="60"/>
          <ac:spMkLst>
            <pc:docMk/>
            <pc:sldMk cId="2556981751" sldId="298"/>
            <ac:spMk id="4" creationId="{14752D1D-01E1-E24B-2BD5-E2BE9D00D1D3}"/>
          </ac:spMkLst>
        </pc:spChg>
        <pc:spChg chg="add del mod">
          <ac:chgData name="Job Gravendeel" userId="dfd8e60f-6a8d-41a1-9ea6-b6e2a28856ac" providerId="ADAL" clId="{C8D7BD93-51E6-3B4B-B28C-3B55EAE6C195}" dt="2023-07-05T18:21:41.573" v="67"/>
          <ac:spMkLst>
            <pc:docMk/>
            <pc:sldMk cId="2556981751" sldId="298"/>
            <ac:spMk id="5" creationId="{FF794182-F10E-0D2B-50E9-8EF0560703A9}"/>
          </ac:spMkLst>
        </pc:spChg>
        <pc:spChg chg="mod">
          <ac:chgData name="Job Gravendeel" userId="dfd8e60f-6a8d-41a1-9ea6-b6e2a28856ac" providerId="ADAL" clId="{C8D7BD93-51E6-3B4B-B28C-3B55EAE6C195}" dt="2023-07-05T20:03:13.840" v="359" actId="20577"/>
          <ac:spMkLst>
            <pc:docMk/>
            <pc:sldMk cId="2556981751" sldId="298"/>
            <ac:spMk id="6" creationId="{E89158B1-16A7-B4A1-64FF-FB2A787581AE}"/>
          </ac:spMkLst>
        </pc:spChg>
        <pc:spChg chg="add mod">
          <ac:chgData name="Job Gravendeel" userId="dfd8e60f-6a8d-41a1-9ea6-b6e2a28856ac" providerId="ADAL" clId="{C8D7BD93-51E6-3B4B-B28C-3B55EAE6C195}" dt="2023-07-05T19:26:59.190" v="267" actId="20577"/>
          <ac:spMkLst>
            <pc:docMk/>
            <pc:sldMk cId="2556981751" sldId="298"/>
            <ac:spMk id="7" creationId="{5E61FE79-4370-3F9B-EDD7-5913A4DDEF3B}"/>
          </ac:spMkLst>
        </pc:spChg>
        <pc:spChg chg="add mod">
          <ac:chgData name="Job Gravendeel" userId="dfd8e60f-6a8d-41a1-9ea6-b6e2a28856ac" providerId="ADAL" clId="{C8D7BD93-51E6-3B4B-B28C-3B55EAE6C195}" dt="2023-07-05T19:29:03.928" v="323" actId="1076"/>
          <ac:spMkLst>
            <pc:docMk/>
            <pc:sldMk cId="2556981751" sldId="298"/>
            <ac:spMk id="8" creationId="{0E0FC540-B60A-CF2B-4529-0B60A5D9802C}"/>
          </ac:spMkLst>
        </pc:spChg>
        <pc:spChg chg="add mod">
          <ac:chgData name="Job Gravendeel" userId="dfd8e60f-6a8d-41a1-9ea6-b6e2a28856ac" providerId="ADAL" clId="{C8D7BD93-51E6-3B4B-B28C-3B55EAE6C195}" dt="2023-07-05T19:29:13.875" v="326" actId="1076"/>
          <ac:spMkLst>
            <pc:docMk/>
            <pc:sldMk cId="2556981751" sldId="298"/>
            <ac:spMk id="9" creationId="{94429A24-BEE4-8304-0ABA-5306775C4A31}"/>
          </ac:spMkLst>
        </pc:spChg>
        <pc:picChg chg="add mod">
          <ac:chgData name="Job Gravendeel" userId="dfd8e60f-6a8d-41a1-9ea6-b6e2a28856ac" providerId="ADAL" clId="{C8D7BD93-51E6-3B4B-B28C-3B55EAE6C195}" dt="2023-07-05T19:29:19.194" v="327" actId="1076"/>
          <ac:picMkLst>
            <pc:docMk/>
            <pc:sldMk cId="2556981751" sldId="298"/>
            <ac:picMk id="3" creationId="{A6EA9F68-1875-EB3A-17E8-D748905D67D3}"/>
          </ac:picMkLst>
        </pc:picChg>
        <pc:picChg chg="add mod">
          <ac:chgData name="Job Gravendeel" userId="dfd8e60f-6a8d-41a1-9ea6-b6e2a28856ac" providerId="ADAL" clId="{C8D7BD93-51E6-3B4B-B28C-3B55EAE6C195}" dt="2023-07-05T18:14:59.805" v="53" actId="1076"/>
          <ac:picMkLst>
            <pc:docMk/>
            <pc:sldMk cId="2556981751" sldId="298"/>
            <ac:picMk id="1026" creationId="{0738D4F7-BA6D-FF49-D2D7-9238A976ED76}"/>
          </ac:picMkLst>
        </pc:picChg>
        <pc:picChg chg="add mod">
          <ac:chgData name="Job Gravendeel" userId="dfd8e60f-6a8d-41a1-9ea6-b6e2a28856ac" providerId="ADAL" clId="{C8D7BD93-51E6-3B4B-B28C-3B55EAE6C195}" dt="2023-07-05T19:29:09.242" v="325" actId="1076"/>
          <ac:picMkLst>
            <pc:docMk/>
            <pc:sldMk cId="2556981751" sldId="298"/>
            <ac:picMk id="1028" creationId="{B0079EA6-B93B-72CD-7711-D8B21EAD0CA2}"/>
          </ac:picMkLst>
        </pc:picChg>
      </pc:sldChg>
      <pc:sldChg chg="addSp delSp modSp mod addAnim delAnim modAnim">
        <pc:chgData name="Job Gravendeel" userId="dfd8e60f-6a8d-41a1-9ea6-b6e2a28856ac" providerId="ADAL" clId="{C8D7BD93-51E6-3B4B-B28C-3B55EAE6C195}" dt="2023-07-05T17:56:00.020" v="51"/>
        <pc:sldMkLst>
          <pc:docMk/>
          <pc:sldMk cId="3983973930" sldId="299"/>
        </pc:sldMkLst>
        <pc:picChg chg="add del mod">
          <ac:chgData name="Job Gravendeel" userId="dfd8e60f-6a8d-41a1-9ea6-b6e2a28856ac" providerId="ADAL" clId="{C8D7BD93-51E6-3B4B-B28C-3B55EAE6C195}" dt="2023-07-05T17:55:59.404" v="50" actId="478"/>
          <ac:picMkLst>
            <pc:docMk/>
            <pc:sldMk cId="3983973930" sldId="299"/>
            <ac:picMk id="3" creationId="{D79129A6-31B4-4103-7C61-0122B9BB0366}"/>
          </ac:picMkLst>
        </pc:picChg>
        <pc:picChg chg="add mod">
          <ac:chgData name="Job Gravendeel" userId="dfd8e60f-6a8d-41a1-9ea6-b6e2a28856ac" providerId="ADAL" clId="{C8D7BD93-51E6-3B4B-B28C-3B55EAE6C195}" dt="2023-07-05T17:56:00.020" v="51"/>
          <ac:picMkLst>
            <pc:docMk/>
            <pc:sldMk cId="3983973930" sldId="299"/>
            <ac:picMk id="4" creationId="{F9FAC255-B525-DC1E-6DE4-27ACFE66823D}"/>
          </ac:picMkLst>
        </pc:picChg>
      </pc:sldChg>
      <pc:sldChg chg="addSp modSp mod modAnim">
        <pc:chgData name="Job Gravendeel" userId="dfd8e60f-6a8d-41a1-9ea6-b6e2a28856ac" providerId="ADAL" clId="{C8D7BD93-51E6-3B4B-B28C-3B55EAE6C195}" dt="2023-07-05T20:03:04.493" v="355" actId="20577"/>
        <pc:sldMkLst>
          <pc:docMk/>
          <pc:sldMk cId="2760791354" sldId="300"/>
        </pc:sldMkLst>
        <pc:spChg chg="mod">
          <ac:chgData name="Job Gravendeel" userId="dfd8e60f-6a8d-41a1-9ea6-b6e2a28856ac" providerId="ADAL" clId="{C8D7BD93-51E6-3B4B-B28C-3B55EAE6C195}" dt="2023-07-05T20:03:04.493" v="355" actId="20577"/>
          <ac:spMkLst>
            <pc:docMk/>
            <pc:sldMk cId="2760791354" sldId="300"/>
            <ac:spMk id="6" creationId="{E89158B1-16A7-B4A1-64FF-FB2A787581AE}"/>
          </ac:spMkLst>
        </pc:spChg>
        <pc:picChg chg="add mod">
          <ac:chgData name="Job Gravendeel" userId="dfd8e60f-6a8d-41a1-9ea6-b6e2a28856ac" providerId="ADAL" clId="{C8D7BD93-51E6-3B4B-B28C-3B55EAE6C195}" dt="2023-07-05T17:52:12.722" v="26"/>
          <ac:picMkLst>
            <pc:docMk/>
            <pc:sldMk cId="2760791354" sldId="300"/>
            <ac:picMk id="4" creationId="{BFA36E2A-DA7D-80A9-631D-75ABFF05CE9B}"/>
          </ac:picMkLst>
        </pc:picChg>
      </pc:sldChg>
      <pc:sldChg chg="modSp mod">
        <pc:chgData name="Job Gravendeel" userId="dfd8e60f-6a8d-41a1-9ea6-b6e2a28856ac" providerId="ADAL" clId="{C8D7BD93-51E6-3B4B-B28C-3B55EAE6C195}" dt="2023-07-05T20:03:09.382" v="357" actId="20577"/>
        <pc:sldMkLst>
          <pc:docMk/>
          <pc:sldMk cId="1077609743" sldId="301"/>
        </pc:sldMkLst>
        <pc:spChg chg="mod">
          <ac:chgData name="Job Gravendeel" userId="dfd8e60f-6a8d-41a1-9ea6-b6e2a28856ac" providerId="ADAL" clId="{C8D7BD93-51E6-3B4B-B28C-3B55EAE6C195}" dt="2023-07-05T20:03:09.382" v="357" actId="20577"/>
          <ac:spMkLst>
            <pc:docMk/>
            <pc:sldMk cId="1077609743" sldId="301"/>
            <ac:spMk id="6" creationId="{E89158B1-16A7-B4A1-64FF-FB2A787581AE}"/>
          </ac:spMkLst>
        </pc:spChg>
      </pc:sldChg>
      <pc:sldChg chg="addSp modSp mod">
        <pc:chgData name="Job Gravendeel" userId="dfd8e60f-6a8d-41a1-9ea6-b6e2a28856ac" providerId="ADAL" clId="{C8D7BD93-51E6-3B4B-B28C-3B55EAE6C195}" dt="2023-07-05T20:02:08.234" v="334" actId="20577"/>
        <pc:sldMkLst>
          <pc:docMk/>
          <pc:sldMk cId="2760600458" sldId="302"/>
        </pc:sldMkLst>
        <pc:spChg chg="add mod">
          <ac:chgData name="Job Gravendeel" userId="dfd8e60f-6a8d-41a1-9ea6-b6e2a28856ac" providerId="ADAL" clId="{C8D7BD93-51E6-3B4B-B28C-3B55EAE6C195}" dt="2023-07-05T20:02:08.234" v="334" actId="20577"/>
          <ac:spMkLst>
            <pc:docMk/>
            <pc:sldMk cId="2760600458" sldId="302"/>
            <ac:spMk id="6" creationId="{D897F25F-5D1C-43EF-EB5F-A6E1FC910FE5}"/>
          </ac:spMkLst>
        </pc:spChg>
      </pc:sldChg>
      <pc:sldChg chg="addSp delSp modSp mod">
        <pc:chgData name="Job Gravendeel" userId="dfd8e60f-6a8d-41a1-9ea6-b6e2a28856ac" providerId="ADAL" clId="{C8D7BD93-51E6-3B4B-B28C-3B55EAE6C195}" dt="2023-07-05T20:02:23.362" v="340"/>
        <pc:sldMkLst>
          <pc:docMk/>
          <pc:sldMk cId="1606566819" sldId="303"/>
        </pc:sldMkLst>
        <pc:spChg chg="add del mod">
          <ac:chgData name="Job Gravendeel" userId="dfd8e60f-6a8d-41a1-9ea6-b6e2a28856ac" providerId="ADAL" clId="{C8D7BD93-51E6-3B4B-B28C-3B55EAE6C195}" dt="2023-07-05T20:02:23.362" v="340"/>
          <ac:spMkLst>
            <pc:docMk/>
            <pc:sldMk cId="1606566819" sldId="303"/>
            <ac:spMk id="6" creationId="{CBC85482-F654-5C4F-5324-D364E85947AC}"/>
          </ac:spMkLst>
        </pc:spChg>
        <pc:spChg chg="add mod">
          <ac:chgData name="Job Gravendeel" userId="dfd8e60f-6a8d-41a1-9ea6-b6e2a28856ac" providerId="ADAL" clId="{C8D7BD93-51E6-3B4B-B28C-3B55EAE6C195}" dt="2023-07-05T20:02:17.954" v="338" actId="20577"/>
          <ac:spMkLst>
            <pc:docMk/>
            <pc:sldMk cId="1606566819" sldId="303"/>
            <ac:spMk id="7" creationId="{90D8D930-84D5-16BF-016F-1F6D9630235E}"/>
          </ac:spMkLst>
        </pc:spChg>
      </pc:sldChg>
      <pc:sldChg chg="addSp modSp mod">
        <pc:chgData name="Job Gravendeel" userId="dfd8e60f-6a8d-41a1-9ea6-b6e2a28856ac" providerId="ADAL" clId="{C8D7BD93-51E6-3B4B-B28C-3B55EAE6C195}" dt="2023-07-05T20:02:26.358" v="343" actId="20577"/>
        <pc:sldMkLst>
          <pc:docMk/>
          <pc:sldMk cId="3573856171" sldId="304"/>
        </pc:sldMkLst>
        <pc:spChg chg="add mod">
          <ac:chgData name="Job Gravendeel" userId="dfd8e60f-6a8d-41a1-9ea6-b6e2a28856ac" providerId="ADAL" clId="{C8D7BD93-51E6-3B4B-B28C-3B55EAE6C195}" dt="2023-07-05T20:02:26.358" v="343" actId="20577"/>
          <ac:spMkLst>
            <pc:docMk/>
            <pc:sldMk cId="3573856171" sldId="304"/>
            <ac:spMk id="6" creationId="{FCED8448-6389-8E62-8FE5-C9DBC055CCC7}"/>
          </ac:spMkLst>
        </pc:spChg>
      </pc:sldChg>
      <pc:sldChg chg="addSp modSp mod">
        <pc:chgData name="Job Gravendeel" userId="dfd8e60f-6a8d-41a1-9ea6-b6e2a28856ac" providerId="ADAL" clId="{C8D7BD93-51E6-3B4B-B28C-3B55EAE6C195}" dt="2023-07-05T20:03:20.623" v="362" actId="20577"/>
        <pc:sldMkLst>
          <pc:docMk/>
          <pc:sldMk cId="4124207030" sldId="306"/>
        </pc:sldMkLst>
        <pc:spChg chg="add mod">
          <ac:chgData name="Job Gravendeel" userId="dfd8e60f-6a8d-41a1-9ea6-b6e2a28856ac" providerId="ADAL" clId="{C8D7BD93-51E6-3B4B-B28C-3B55EAE6C195}" dt="2023-07-05T20:03:20.623" v="362" actId="20577"/>
          <ac:spMkLst>
            <pc:docMk/>
            <pc:sldMk cId="4124207030" sldId="306"/>
            <ac:spMk id="3" creationId="{405A8D43-F626-59DA-E8DC-5BF892F47F76}"/>
          </ac:spMkLst>
        </pc:spChg>
      </pc:sldChg>
      <pc:sldChg chg="addSp modSp mod">
        <pc:chgData name="Job Gravendeel" userId="dfd8e60f-6a8d-41a1-9ea6-b6e2a28856ac" providerId="ADAL" clId="{C8D7BD93-51E6-3B4B-B28C-3B55EAE6C195}" dt="2023-07-05T20:03:25.833" v="365" actId="20577"/>
        <pc:sldMkLst>
          <pc:docMk/>
          <pc:sldMk cId="3258174836" sldId="307"/>
        </pc:sldMkLst>
        <pc:spChg chg="add mod">
          <ac:chgData name="Job Gravendeel" userId="dfd8e60f-6a8d-41a1-9ea6-b6e2a28856ac" providerId="ADAL" clId="{C8D7BD93-51E6-3B4B-B28C-3B55EAE6C195}" dt="2023-07-05T20:03:25.833" v="365" actId="20577"/>
          <ac:spMkLst>
            <pc:docMk/>
            <pc:sldMk cId="3258174836" sldId="307"/>
            <ac:spMk id="3" creationId="{6B83C9D5-D6BC-37BA-23A8-E484F8EEB1FB}"/>
          </ac:spMkLst>
        </pc:spChg>
      </pc:sldChg>
      <pc:sldChg chg="addSp modSp mod">
        <pc:chgData name="Job Gravendeel" userId="dfd8e60f-6a8d-41a1-9ea6-b6e2a28856ac" providerId="ADAL" clId="{C8D7BD93-51E6-3B4B-B28C-3B55EAE6C195}" dt="2023-07-05T20:04:08.249" v="371" actId="207"/>
        <pc:sldMkLst>
          <pc:docMk/>
          <pc:sldMk cId="2185786605" sldId="308"/>
        </pc:sldMkLst>
        <pc:spChg chg="add mod">
          <ac:chgData name="Job Gravendeel" userId="dfd8e60f-6a8d-41a1-9ea6-b6e2a28856ac" providerId="ADAL" clId="{C8D7BD93-51E6-3B4B-B28C-3B55EAE6C195}" dt="2023-07-05T20:04:08.249" v="371" actId="207"/>
          <ac:spMkLst>
            <pc:docMk/>
            <pc:sldMk cId="2185786605" sldId="308"/>
            <ac:spMk id="4" creationId="{F57465B2-0FE4-5CE2-B5F2-8FEF66516F99}"/>
          </ac:spMkLst>
        </pc:spChg>
      </pc:sldChg>
      <pc:sldChg chg="addSp modSp mod">
        <pc:chgData name="Job Gravendeel" userId="dfd8e60f-6a8d-41a1-9ea6-b6e2a28856ac" providerId="ADAL" clId="{C8D7BD93-51E6-3B4B-B28C-3B55EAE6C195}" dt="2023-07-05T20:04:18.881" v="375" actId="20577"/>
        <pc:sldMkLst>
          <pc:docMk/>
          <pc:sldMk cId="1426568241" sldId="309"/>
        </pc:sldMkLst>
        <pc:spChg chg="add mod">
          <ac:chgData name="Job Gravendeel" userId="dfd8e60f-6a8d-41a1-9ea6-b6e2a28856ac" providerId="ADAL" clId="{C8D7BD93-51E6-3B4B-B28C-3B55EAE6C195}" dt="2023-07-05T20:04:18.881" v="375" actId="20577"/>
          <ac:spMkLst>
            <pc:docMk/>
            <pc:sldMk cId="1426568241" sldId="309"/>
            <ac:spMk id="3" creationId="{D23B8506-8EEF-7696-C281-95D028B86EE2}"/>
          </ac:spMkLst>
        </pc:spChg>
      </pc:sldChg>
      <pc:sldChg chg="addSp modSp mod">
        <pc:chgData name="Job Gravendeel" userId="dfd8e60f-6a8d-41a1-9ea6-b6e2a28856ac" providerId="ADAL" clId="{C8D7BD93-51E6-3B4B-B28C-3B55EAE6C195}" dt="2023-07-05T20:04:25.762" v="381" actId="20577"/>
        <pc:sldMkLst>
          <pc:docMk/>
          <pc:sldMk cId="1362408883" sldId="310"/>
        </pc:sldMkLst>
        <pc:spChg chg="add mod">
          <ac:chgData name="Job Gravendeel" userId="dfd8e60f-6a8d-41a1-9ea6-b6e2a28856ac" providerId="ADAL" clId="{C8D7BD93-51E6-3B4B-B28C-3B55EAE6C195}" dt="2023-07-05T20:04:25.762" v="381" actId="20577"/>
          <ac:spMkLst>
            <pc:docMk/>
            <pc:sldMk cId="1362408883" sldId="310"/>
            <ac:spMk id="4" creationId="{FBAE400A-3285-1CFA-27C2-DA3926D59031}"/>
          </ac:spMkLst>
        </pc:spChg>
      </pc:sldChg>
      <pc:sldChg chg="addSp modSp mod">
        <pc:chgData name="Job Gravendeel" userId="dfd8e60f-6a8d-41a1-9ea6-b6e2a28856ac" providerId="ADAL" clId="{C8D7BD93-51E6-3B4B-B28C-3B55EAE6C195}" dt="2023-07-05T20:04:31.307" v="384" actId="20577"/>
        <pc:sldMkLst>
          <pc:docMk/>
          <pc:sldMk cId="1564415811" sldId="311"/>
        </pc:sldMkLst>
        <pc:spChg chg="add mod">
          <ac:chgData name="Job Gravendeel" userId="dfd8e60f-6a8d-41a1-9ea6-b6e2a28856ac" providerId="ADAL" clId="{C8D7BD93-51E6-3B4B-B28C-3B55EAE6C195}" dt="2023-07-05T20:04:31.307" v="384" actId="20577"/>
          <ac:spMkLst>
            <pc:docMk/>
            <pc:sldMk cId="1564415811" sldId="311"/>
            <ac:spMk id="5" creationId="{7B1C107C-235B-32CE-9CE3-0D7FCE51C1F8}"/>
          </ac:spMkLst>
        </pc:spChg>
      </pc:sldChg>
      <pc:sldChg chg="addSp modSp mod">
        <pc:chgData name="Job Gravendeel" userId="dfd8e60f-6a8d-41a1-9ea6-b6e2a28856ac" providerId="ADAL" clId="{C8D7BD93-51E6-3B4B-B28C-3B55EAE6C195}" dt="2023-07-05T20:04:36.077" v="387" actId="20577"/>
        <pc:sldMkLst>
          <pc:docMk/>
          <pc:sldMk cId="2538159733" sldId="312"/>
        </pc:sldMkLst>
        <pc:spChg chg="add mod">
          <ac:chgData name="Job Gravendeel" userId="dfd8e60f-6a8d-41a1-9ea6-b6e2a28856ac" providerId="ADAL" clId="{C8D7BD93-51E6-3B4B-B28C-3B55EAE6C195}" dt="2023-07-05T20:04:36.077" v="387" actId="20577"/>
          <ac:spMkLst>
            <pc:docMk/>
            <pc:sldMk cId="2538159733" sldId="312"/>
            <ac:spMk id="3" creationId="{8CB03225-6497-95E1-7919-BF1084F2E22A}"/>
          </ac:spMkLst>
        </pc:spChg>
      </pc:sldChg>
      <pc:sldChg chg="addSp modSp mod">
        <pc:chgData name="Job Gravendeel" userId="dfd8e60f-6a8d-41a1-9ea6-b6e2a28856ac" providerId="ADAL" clId="{C8D7BD93-51E6-3B4B-B28C-3B55EAE6C195}" dt="2023-07-05T20:04:41.424" v="390" actId="20577"/>
        <pc:sldMkLst>
          <pc:docMk/>
          <pc:sldMk cId="656976055" sldId="313"/>
        </pc:sldMkLst>
        <pc:spChg chg="add mod">
          <ac:chgData name="Job Gravendeel" userId="dfd8e60f-6a8d-41a1-9ea6-b6e2a28856ac" providerId="ADAL" clId="{C8D7BD93-51E6-3B4B-B28C-3B55EAE6C195}" dt="2023-07-05T20:04:41.424" v="390" actId="20577"/>
          <ac:spMkLst>
            <pc:docMk/>
            <pc:sldMk cId="656976055" sldId="313"/>
            <ac:spMk id="3" creationId="{1B9F0FD1-DB61-A386-F8AC-A2A91E128E95}"/>
          </ac:spMkLst>
        </pc:spChg>
      </pc:sldChg>
      <pc:sldChg chg="addSp modSp mod">
        <pc:chgData name="Job Gravendeel" userId="dfd8e60f-6a8d-41a1-9ea6-b6e2a28856ac" providerId="ADAL" clId="{C8D7BD93-51E6-3B4B-B28C-3B55EAE6C195}" dt="2023-07-05T20:04:46.784" v="393" actId="20577"/>
        <pc:sldMkLst>
          <pc:docMk/>
          <pc:sldMk cId="3255637223" sldId="314"/>
        </pc:sldMkLst>
        <pc:spChg chg="add mod">
          <ac:chgData name="Job Gravendeel" userId="dfd8e60f-6a8d-41a1-9ea6-b6e2a28856ac" providerId="ADAL" clId="{C8D7BD93-51E6-3B4B-B28C-3B55EAE6C195}" dt="2023-07-05T20:04:46.784" v="393" actId="20577"/>
          <ac:spMkLst>
            <pc:docMk/>
            <pc:sldMk cId="3255637223" sldId="314"/>
            <ac:spMk id="5" creationId="{5F6FCF48-5F71-546D-4D86-BA53DB6FA0F5}"/>
          </ac:spMkLst>
        </pc:spChg>
      </pc:sldChg>
    </pc:docChg>
  </pc:docChgLst>
  <pc:docChgLst>
    <pc:chgData name="Mohammed Al-Ghaithi" userId="a0bfe09d-4dfb-4574-8d2d-b79cca5677ca" providerId="ADAL" clId="{FB674D8C-1870-45EE-9A47-3F6B5F948135}"/>
    <pc:docChg chg="modSld">
      <pc:chgData name="Mohammed Al-Ghaithi" userId="a0bfe09d-4dfb-4574-8d2d-b79cca5677ca" providerId="ADAL" clId="{FB674D8C-1870-45EE-9A47-3F6B5F948135}" dt="2023-07-13T19:14:09.971" v="2" actId="1076"/>
      <pc:docMkLst>
        <pc:docMk/>
      </pc:docMkLst>
      <pc:sldChg chg="modSp mod">
        <pc:chgData name="Mohammed Al-Ghaithi" userId="a0bfe09d-4dfb-4574-8d2d-b79cca5677ca" providerId="ADAL" clId="{FB674D8C-1870-45EE-9A47-3F6B5F948135}" dt="2023-07-13T19:14:09.971" v="2" actId="1076"/>
        <pc:sldMkLst>
          <pc:docMk/>
          <pc:sldMk cId="2763763113" sldId="291"/>
        </pc:sldMkLst>
        <pc:picChg chg="mod">
          <ac:chgData name="Mohammed Al-Ghaithi" userId="a0bfe09d-4dfb-4574-8d2d-b79cca5677ca" providerId="ADAL" clId="{FB674D8C-1870-45EE-9A47-3F6B5F948135}" dt="2023-07-13T19:14:09.971" v="2" actId="1076"/>
          <ac:picMkLst>
            <pc:docMk/>
            <pc:sldMk cId="2763763113" sldId="291"/>
            <ac:picMk id="15" creationId="{B30824AD-89FA-6C52-46AF-E4E6B26CB718}"/>
          </ac:picMkLst>
        </pc:picChg>
      </pc:sldChg>
    </pc:docChg>
  </pc:docChgLst>
  <pc:docChgLst>
    <pc:chgData name="Floris de Bruin" userId="b428890d-5ba1-4fdd-afa8-3e01833a66cf" providerId="ADAL" clId="{9534BF6F-8323-4D5A-8C1B-85CB28BC314B}"/>
    <pc:docChg chg="modSld">
      <pc:chgData name="Floris de Bruin" userId="b428890d-5ba1-4fdd-afa8-3e01833a66cf" providerId="ADAL" clId="{9534BF6F-8323-4D5A-8C1B-85CB28BC314B}" dt="2023-04-20T06:57:49.286" v="13" actId="20577"/>
      <pc:docMkLst>
        <pc:docMk/>
      </pc:docMkLst>
      <pc:sldChg chg="modSp mod">
        <pc:chgData name="Floris de Bruin" userId="b428890d-5ba1-4fdd-afa8-3e01833a66cf" providerId="ADAL" clId="{9534BF6F-8323-4D5A-8C1B-85CB28BC314B}" dt="2023-04-20T06:57:49.286" v="13" actId="20577"/>
        <pc:sldMkLst>
          <pc:docMk/>
          <pc:sldMk cId="2354586442" sldId="290"/>
        </pc:sldMkLst>
        <pc:spChg chg="mod">
          <ac:chgData name="Floris de Bruin" userId="b428890d-5ba1-4fdd-afa8-3e01833a66cf" providerId="ADAL" clId="{9534BF6F-8323-4D5A-8C1B-85CB28BC314B}" dt="2023-04-20T06:57:49.286" v="13" actId="20577"/>
          <ac:spMkLst>
            <pc:docMk/>
            <pc:sldMk cId="2354586442" sldId="290"/>
            <ac:spMk id="3" creationId="{523CB10F-C35C-7916-363E-F80C11B71D6A}"/>
          </ac:spMkLst>
        </pc:spChg>
      </pc:sldChg>
    </pc:docChg>
  </pc:docChgLst>
  <pc:docChgLst>
    <pc:chgData name="Floris de Bruin" userId="b428890d-5ba1-4fdd-afa8-3e01833a66cf" providerId="ADAL" clId="{EBF19043-E8D0-467B-B0B1-1BD242C69C21}"/>
    <pc:docChg chg="undo redo custSel addSld modSld">
      <pc:chgData name="Floris de Bruin" userId="b428890d-5ba1-4fdd-afa8-3e01833a66cf" providerId="ADAL" clId="{EBF19043-E8D0-467B-B0B1-1BD242C69C21}" dt="2023-07-05T20:09:55.277" v="3714" actId="20577"/>
      <pc:docMkLst>
        <pc:docMk/>
      </pc:docMkLst>
      <pc:sldChg chg="modSp modAnim">
        <pc:chgData name="Floris de Bruin" userId="b428890d-5ba1-4fdd-afa8-3e01833a66cf" providerId="ADAL" clId="{EBF19043-E8D0-467B-B0B1-1BD242C69C21}" dt="2023-07-05T20:09:55.277" v="3714" actId="20577"/>
        <pc:sldMkLst>
          <pc:docMk/>
          <pc:sldMk cId="3320845900" sldId="288"/>
        </pc:sldMkLst>
        <pc:spChg chg="mod">
          <ac:chgData name="Floris de Bruin" userId="b428890d-5ba1-4fdd-afa8-3e01833a66cf" providerId="ADAL" clId="{EBF19043-E8D0-467B-B0B1-1BD242C69C21}" dt="2023-07-05T20:09:55.277" v="3714" actId="20577"/>
          <ac:spMkLst>
            <pc:docMk/>
            <pc:sldMk cId="3320845900" sldId="288"/>
            <ac:spMk id="5" creationId="{0FE75B40-7E04-0104-94B6-CEAFECBDAC94}"/>
          </ac:spMkLst>
        </pc:spChg>
      </pc:sldChg>
      <pc:sldChg chg="addSp delSp modSp mod modAnim">
        <pc:chgData name="Floris de Bruin" userId="b428890d-5ba1-4fdd-afa8-3e01833a66cf" providerId="ADAL" clId="{EBF19043-E8D0-467B-B0B1-1BD242C69C21}" dt="2023-07-05T19:05:27.088" v="2973" actId="14100"/>
        <pc:sldMkLst>
          <pc:docMk/>
          <pc:sldMk cId="2352982671" sldId="297"/>
        </pc:sldMkLst>
        <pc:spChg chg="add mod">
          <ac:chgData name="Floris de Bruin" userId="b428890d-5ba1-4fdd-afa8-3e01833a66cf" providerId="ADAL" clId="{EBF19043-E8D0-467B-B0B1-1BD242C69C21}" dt="2023-07-05T19:05:24.875" v="2972" actId="20577"/>
          <ac:spMkLst>
            <pc:docMk/>
            <pc:sldMk cId="2352982671" sldId="297"/>
            <ac:spMk id="3" creationId="{8E4B1FFA-4BB5-7EC8-8DB9-4D3EBAF98FC5}"/>
          </ac:spMkLst>
        </pc:spChg>
        <pc:spChg chg="add mod ord">
          <ac:chgData name="Floris de Bruin" userId="b428890d-5ba1-4fdd-afa8-3e01833a66cf" providerId="ADAL" clId="{EBF19043-E8D0-467B-B0B1-1BD242C69C21}" dt="2023-07-05T18:15:48.759" v="1072" actId="1076"/>
          <ac:spMkLst>
            <pc:docMk/>
            <pc:sldMk cId="2352982671" sldId="297"/>
            <ac:spMk id="7" creationId="{B3A347A4-D0AF-239B-9EF3-F512FEF1285D}"/>
          </ac:spMkLst>
        </pc:spChg>
        <pc:spChg chg="add mod">
          <ac:chgData name="Floris de Bruin" userId="b428890d-5ba1-4fdd-afa8-3e01833a66cf" providerId="ADAL" clId="{EBF19043-E8D0-467B-B0B1-1BD242C69C21}" dt="2023-07-05T18:15:48.759" v="1072" actId="1076"/>
          <ac:spMkLst>
            <pc:docMk/>
            <pc:sldMk cId="2352982671" sldId="297"/>
            <ac:spMk id="8" creationId="{1237A22D-BEF2-F0D2-5E82-65756CC37A6A}"/>
          </ac:spMkLst>
        </pc:spChg>
        <pc:spChg chg="add mod">
          <ac:chgData name="Floris de Bruin" userId="b428890d-5ba1-4fdd-afa8-3e01833a66cf" providerId="ADAL" clId="{EBF19043-E8D0-467B-B0B1-1BD242C69C21}" dt="2023-07-05T18:15:48.759" v="1072" actId="1076"/>
          <ac:spMkLst>
            <pc:docMk/>
            <pc:sldMk cId="2352982671" sldId="297"/>
            <ac:spMk id="9" creationId="{665B9409-F139-BB8D-7960-B2516891F745}"/>
          </ac:spMkLst>
        </pc:spChg>
        <pc:spChg chg="add mod">
          <ac:chgData name="Floris de Bruin" userId="b428890d-5ba1-4fdd-afa8-3e01833a66cf" providerId="ADAL" clId="{EBF19043-E8D0-467B-B0B1-1BD242C69C21}" dt="2023-07-05T18:15:48.759" v="1072" actId="1076"/>
          <ac:spMkLst>
            <pc:docMk/>
            <pc:sldMk cId="2352982671" sldId="297"/>
            <ac:spMk id="10" creationId="{AFC48136-7058-B345-03E1-D658DCE87A6E}"/>
          </ac:spMkLst>
        </pc:spChg>
        <pc:spChg chg="add mod">
          <ac:chgData name="Floris de Bruin" userId="b428890d-5ba1-4fdd-afa8-3e01833a66cf" providerId="ADAL" clId="{EBF19043-E8D0-467B-B0B1-1BD242C69C21}" dt="2023-07-05T18:15:48.759" v="1072" actId="1076"/>
          <ac:spMkLst>
            <pc:docMk/>
            <pc:sldMk cId="2352982671" sldId="297"/>
            <ac:spMk id="27" creationId="{412E009C-0514-6850-0407-289F62D4BF8B}"/>
          </ac:spMkLst>
        </pc:spChg>
        <pc:spChg chg="add del mod">
          <ac:chgData name="Floris de Bruin" userId="b428890d-5ba1-4fdd-afa8-3e01833a66cf" providerId="ADAL" clId="{EBF19043-E8D0-467B-B0B1-1BD242C69C21}" dt="2023-07-05T18:13:03.518" v="1015" actId="478"/>
          <ac:spMkLst>
            <pc:docMk/>
            <pc:sldMk cId="2352982671" sldId="297"/>
            <ac:spMk id="32" creationId="{C383B8D2-0F20-BF90-2298-7DF2362E3BBE}"/>
          </ac:spMkLst>
        </pc:spChg>
        <pc:spChg chg="add mod">
          <ac:chgData name="Floris de Bruin" userId="b428890d-5ba1-4fdd-afa8-3e01833a66cf" providerId="ADAL" clId="{EBF19043-E8D0-467B-B0B1-1BD242C69C21}" dt="2023-07-05T18:15:48.759" v="1072" actId="1076"/>
          <ac:spMkLst>
            <pc:docMk/>
            <pc:sldMk cId="2352982671" sldId="297"/>
            <ac:spMk id="45" creationId="{49D7388E-9A28-4B39-B4EA-C3BFC3360FEA}"/>
          </ac:spMkLst>
        </pc:spChg>
        <pc:spChg chg="add mod">
          <ac:chgData name="Floris de Bruin" userId="b428890d-5ba1-4fdd-afa8-3e01833a66cf" providerId="ADAL" clId="{EBF19043-E8D0-467B-B0B1-1BD242C69C21}" dt="2023-07-05T18:16:07.494" v="1091" actId="1076"/>
          <ac:spMkLst>
            <pc:docMk/>
            <pc:sldMk cId="2352982671" sldId="297"/>
            <ac:spMk id="49" creationId="{F985F18B-A6FC-A16A-F3A6-18D21BE85243}"/>
          </ac:spMkLst>
        </pc:spChg>
        <pc:spChg chg="add del mod">
          <ac:chgData name="Floris de Bruin" userId="b428890d-5ba1-4fdd-afa8-3e01833a66cf" providerId="ADAL" clId="{EBF19043-E8D0-467B-B0B1-1BD242C69C21}" dt="2023-07-05T18:16:25.795" v="1106" actId="478"/>
          <ac:spMkLst>
            <pc:docMk/>
            <pc:sldMk cId="2352982671" sldId="297"/>
            <ac:spMk id="52" creationId="{81A90A0F-0AB8-15CE-E326-381A954079EE}"/>
          </ac:spMkLst>
        </pc:spChg>
        <pc:spChg chg="add mod">
          <ac:chgData name="Floris de Bruin" userId="b428890d-5ba1-4fdd-afa8-3e01833a66cf" providerId="ADAL" clId="{EBF19043-E8D0-467B-B0B1-1BD242C69C21}" dt="2023-07-05T18:17:28.952" v="1125" actId="1076"/>
          <ac:spMkLst>
            <pc:docMk/>
            <pc:sldMk cId="2352982671" sldId="297"/>
            <ac:spMk id="53" creationId="{63D1A530-0AF6-E3DA-6852-CBE1DD86CE4D}"/>
          </ac:spMkLst>
        </pc:spChg>
        <pc:picChg chg="add del mod">
          <ac:chgData name="Floris de Bruin" userId="b428890d-5ba1-4fdd-afa8-3e01833a66cf" providerId="ADAL" clId="{EBF19043-E8D0-467B-B0B1-1BD242C69C21}" dt="2023-07-05T17:52:38.563" v="23" actId="478"/>
          <ac:picMkLst>
            <pc:docMk/>
            <pc:sldMk cId="2352982671" sldId="297"/>
            <ac:picMk id="4" creationId="{766AA350-C4EA-2647-640A-AD2253038698}"/>
          </ac:picMkLst>
        </pc:picChg>
        <pc:picChg chg="add mod">
          <ac:chgData name="Floris de Bruin" userId="b428890d-5ba1-4fdd-afa8-3e01833a66cf" providerId="ADAL" clId="{EBF19043-E8D0-467B-B0B1-1BD242C69C21}" dt="2023-07-05T18:15:48.759" v="1072" actId="1076"/>
          <ac:picMkLst>
            <pc:docMk/>
            <pc:sldMk cId="2352982671" sldId="297"/>
            <ac:picMk id="5" creationId="{19080200-9C7B-78D4-BEEE-6053C9A4818C}"/>
          </ac:picMkLst>
        </pc:picChg>
        <pc:picChg chg="add mod modCrop">
          <ac:chgData name="Floris de Bruin" userId="b428890d-5ba1-4fdd-afa8-3e01833a66cf" providerId="ADAL" clId="{EBF19043-E8D0-467B-B0B1-1BD242C69C21}" dt="2023-07-05T18:28:27.128" v="1547" actId="1076"/>
          <ac:picMkLst>
            <pc:docMk/>
            <pc:sldMk cId="2352982671" sldId="297"/>
            <ac:picMk id="59" creationId="{D5533748-44FD-15D4-4601-FEA7E76A84A3}"/>
          </ac:picMkLst>
        </pc:picChg>
        <pc:picChg chg="add del mod">
          <ac:chgData name="Floris de Bruin" userId="b428890d-5ba1-4fdd-afa8-3e01833a66cf" providerId="ADAL" clId="{EBF19043-E8D0-467B-B0B1-1BD242C69C21}" dt="2023-07-05T18:39:52.391" v="2177" actId="21"/>
          <ac:picMkLst>
            <pc:docMk/>
            <pc:sldMk cId="2352982671" sldId="297"/>
            <ac:picMk id="65" creationId="{04DAA0D0-6409-35B0-110D-D46258F3EE59}"/>
          </ac:picMkLst>
        </pc:picChg>
        <pc:cxnChg chg="add mod">
          <ac:chgData name="Floris de Bruin" userId="b428890d-5ba1-4fdd-afa8-3e01833a66cf" providerId="ADAL" clId="{EBF19043-E8D0-467B-B0B1-1BD242C69C21}" dt="2023-07-05T18:15:48.759" v="1072" actId="1076"/>
          <ac:cxnSpMkLst>
            <pc:docMk/>
            <pc:sldMk cId="2352982671" sldId="297"/>
            <ac:cxnSpMk id="12" creationId="{D2144ED0-7A07-7A2C-F4C0-D5BC37F0EB80}"/>
          </ac:cxnSpMkLst>
        </pc:cxnChg>
        <pc:cxnChg chg="add mod">
          <ac:chgData name="Floris de Bruin" userId="b428890d-5ba1-4fdd-afa8-3e01833a66cf" providerId="ADAL" clId="{EBF19043-E8D0-467B-B0B1-1BD242C69C21}" dt="2023-07-05T18:15:48.759" v="1072" actId="1076"/>
          <ac:cxnSpMkLst>
            <pc:docMk/>
            <pc:sldMk cId="2352982671" sldId="297"/>
            <ac:cxnSpMk id="14" creationId="{3EBC41E0-9C78-90CA-7E07-5C6365EA001B}"/>
          </ac:cxnSpMkLst>
        </pc:cxnChg>
        <pc:cxnChg chg="add mod">
          <ac:chgData name="Floris de Bruin" userId="b428890d-5ba1-4fdd-afa8-3e01833a66cf" providerId="ADAL" clId="{EBF19043-E8D0-467B-B0B1-1BD242C69C21}" dt="2023-07-05T18:15:48.759" v="1072" actId="1076"/>
          <ac:cxnSpMkLst>
            <pc:docMk/>
            <pc:sldMk cId="2352982671" sldId="297"/>
            <ac:cxnSpMk id="19" creationId="{952BF0B5-B29E-8B94-BD1F-937F68F2CBD3}"/>
          </ac:cxnSpMkLst>
        </pc:cxnChg>
        <pc:cxnChg chg="add mod">
          <ac:chgData name="Floris de Bruin" userId="b428890d-5ba1-4fdd-afa8-3e01833a66cf" providerId="ADAL" clId="{EBF19043-E8D0-467B-B0B1-1BD242C69C21}" dt="2023-07-05T18:15:48.759" v="1072" actId="1076"/>
          <ac:cxnSpMkLst>
            <pc:docMk/>
            <pc:sldMk cId="2352982671" sldId="297"/>
            <ac:cxnSpMk id="25" creationId="{8066E275-FDC4-3CBC-B4CD-0169241B371B}"/>
          </ac:cxnSpMkLst>
        </pc:cxnChg>
        <pc:cxnChg chg="add mod">
          <ac:chgData name="Floris de Bruin" userId="b428890d-5ba1-4fdd-afa8-3e01833a66cf" providerId="ADAL" clId="{EBF19043-E8D0-467B-B0B1-1BD242C69C21}" dt="2023-07-05T18:15:48.759" v="1072" actId="1076"/>
          <ac:cxnSpMkLst>
            <pc:docMk/>
            <pc:sldMk cId="2352982671" sldId="297"/>
            <ac:cxnSpMk id="28" creationId="{193384A5-4F7C-024A-1703-A68A5CDA48AF}"/>
          </ac:cxnSpMkLst>
        </pc:cxnChg>
        <pc:cxnChg chg="add mod">
          <ac:chgData name="Floris de Bruin" userId="b428890d-5ba1-4fdd-afa8-3e01833a66cf" providerId="ADAL" clId="{EBF19043-E8D0-467B-B0B1-1BD242C69C21}" dt="2023-07-05T18:29:43.019" v="1561" actId="208"/>
          <ac:cxnSpMkLst>
            <pc:docMk/>
            <pc:sldMk cId="2352982671" sldId="297"/>
            <ac:cxnSpMk id="46" creationId="{E9E92831-0B92-669A-0CD4-144AD5DDF7F8}"/>
          </ac:cxnSpMkLst>
        </pc:cxnChg>
        <pc:cxnChg chg="add del mod">
          <ac:chgData name="Floris de Bruin" userId="b428890d-5ba1-4fdd-afa8-3e01833a66cf" providerId="ADAL" clId="{EBF19043-E8D0-467B-B0B1-1BD242C69C21}" dt="2023-07-05T18:16:04.639" v="1090" actId="478"/>
          <ac:cxnSpMkLst>
            <pc:docMk/>
            <pc:sldMk cId="2352982671" sldId="297"/>
            <ac:cxnSpMk id="50" creationId="{A3BB35F5-E1FA-8CF7-04E9-990668BDD3B7}"/>
          </ac:cxnSpMkLst>
        </pc:cxnChg>
        <pc:cxnChg chg="add mod">
          <ac:chgData name="Floris de Bruin" userId="b428890d-5ba1-4fdd-afa8-3e01833a66cf" providerId="ADAL" clId="{EBF19043-E8D0-467B-B0B1-1BD242C69C21}" dt="2023-07-05T18:17:35.213" v="1129" actId="14100"/>
          <ac:cxnSpMkLst>
            <pc:docMk/>
            <pc:sldMk cId="2352982671" sldId="297"/>
            <ac:cxnSpMk id="54" creationId="{23E50591-015B-65E8-171E-1F8C52930301}"/>
          </ac:cxnSpMkLst>
        </pc:cxnChg>
        <pc:cxnChg chg="add mod">
          <ac:chgData name="Floris de Bruin" userId="b428890d-5ba1-4fdd-afa8-3e01833a66cf" providerId="ADAL" clId="{EBF19043-E8D0-467B-B0B1-1BD242C69C21}" dt="2023-07-05T19:05:27.088" v="2973" actId="14100"/>
          <ac:cxnSpMkLst>
            <pc:docMk/>
            <pc:sldMk cId="2352982671" sldId="297"/>
            <ac:cxnSpMk id="60" creationId="{8BEE3C22-65B8-B197-3253-0DEF23DB161E}"/>
          </ac:cxnSpMkLst>
        </pc:cxnChg>
      </pc:sldChg>
      <pc:sldChg chg="addSp delSp modSp add mod delAnim">
        <pc:chgData name="Floris de Bruin" userId="b428890d-5ba1-4fdd-afa8-3e01833a66cf" providerId="ADAL" clId="{EBF19043-E8D0-467B-B0B1-1BD242C69C21}" dt="2023-07-05T19:04:03.025" v="2970" actId="20577"/>
        <pc:sldMkLst>
          <pc:docMk/>
          <pc:sldMk cId="2760791354" sldId="300"/>
        </pc:sldMkLst>
        <pc:spChg chg="mod">
          <ac:chgData name="Floris de Bruin" userId="b428890d-5ba1-4fdd-afa8-3e01833a66cf" providerId="ADAL" clId="{EBF19043-E8D0-467B-B0B1-1BD242C69C21}" dt="2023-07-05T19:04:03.025" v="2970" actId="20577"/>
          <ac:spMkLst>
            <pc:docMk/>
            <pc:sldMk cId="2760791354" sldId="300"/>
            <ac:spMk id="3" creationId="{8E4B1FFA-4BB5-7EC8-8DB9-4D3EBAF98FC5}"/>
          </ac:spMkLst>
        </pc:spChg>
        <pc:spChg chg="add mod">
          <ac:chgData name="Floris de Bruin" userId="b428890d-5ba1-4fdd-afa8-3e01833a66cf" providerId="ADAL" clId="{EBF19043-E8D0-467B-B0B1-1BD242C69C21}" dt="2023-07-05T18:33:40.171" v="1625" actId="1076"/>
          <ac:spMkLst>
            <pc:docMk/>
            <pc:sldMk cId="2760791354" sldId="300"/>
            <ac:spMk id="10" creationId="{5446F0CB-D6EC-A024-3826-42CC7F1B047C}"/>
          </ac:spMkLst>
        </pc:spChg>
        <pc:spChg chg="add mod">
          <ac:chgData name="Floris de Bruin" userId="b428890d-5ba1-4fdd-afa8-3e01833a66cf" providerId="ADAL" clId="{EBF19043-E8D0-467B-B0B1-1BD242C69C21}" dt="2023-07-05T18:33:50.924" v="1645" actId="1076"/>
          <ac:spMkLst>
            <pc:docMk/>
            <pc:sldMk cId="2760791354" sldId="300"/>
            <ac:spMk id="11" creationId="{4636F5D6-136F-6771-EE6A-CAF594BB9937}"/>
          </ac:spMkLst>
        </pc:spChg>
        <pc:spChg chg="add mod">
          <ac:chgData name="Floris de Bruin" userId="b428890d-5ba1-4fdd-afa8-3e01833a66cf" providerId="ADAL" clId="{EBF19043-E8D0-467B-B0B1-1BD242C69C21}" dt="2023-07-05T18:42:59.700" v="2611" actId="1076"/>
          <ac:spMkLst>
            <pc:docMk/>
            <pc:sldMk cId="2760791354" sldId="300"/>
            <ac:spMk id="12" creationId="{C1DA4045-A1D4-334F-6025-2285A1390542}"/>
          </ac:spMkLst>
        </pc:spChg>
        <pc:spChg chg="add mod">
          <ac:chgData name="Floris de Bruin" userId="b428890d-5ba1-4fdd-afa8-3e01833a66cf" providerId="ADAL" clId="{EBF19043-E8D0-467B-B0B1-1BD242C69C21}" dt="2023-07-05T18:34:19.444" v="1704" actId="14100"/>
          <ac:spMkLst>
            <pc:docMk/>
            <pc:sldMk cId="2760791354" sldId="300"/>
            <ac:spMk id="13" creationId="{E9DE13DA-BD4E-B849-A7E2-07C8EFC132CA}"/>
          </ac:spMkLst>
        </pc:spChg>
        <pc:picChg chg="del">
          <ac:chgData name="Floris de Bruin" userId="b428890d-5ba1-4fdd-afa8-3e01833a66cf" providerId="ADAL" clId="{EBF19043-E8D0-467B-B0B1-1BD242C69C21}" dt="2023-07-05T18:32:03.382" v="1563" actId="478"/>
          <ac:picMkLst>
            <pc:docMk/>
            <pc:sldMk cId="2760791354" sldId="300"/>
            <ac:picMk id="4" creationId="{BFA36E2A-DA7D-80A9-631D-75ABFF05CE9B}"/>
          </ac:picMkLst>
        </pc:picChg>
        <pc:picChg chg="add mod">
          <ac:chgData name="Floris de Bruin" userId="b428890d-5ba1-4fdd-afa8-3e01833a66cf" providerId="ADAL" clId="{EBF19043-E8D0-467B-B0B1-1BD242C69C21}" dt="2023-07-05T18:32:47.336" v="1587" actId="1076"/>
          <ac:picMkLst>
            <pc:docMk/>
            <pc:sldMk cId="2760791354" sldId="300"/>
            <ac:picMk id="5" creationId="{35BA4762-E03D-9D6F-41D3-6B51FE07BACA}"/>
          </ac:picMkLst>
        </pc:picChg>
        <pc:picChg chg="add mod">
          <ac:chgData name="Floris de Bruin" userId="b428890d-5ba1-4fdd-afa8-3e01833a66cf" providerId="ADAL" clId="{EBF19043-E8D0-467B-B0B1-1BD242C69C21}" dt="2023-07-05T18:32:46.120" v="1586" actId="1076"/>
          <ac:picMkLst>
            <pc:docMk/>
            <pc:sldMk cId="2760791354" sldId="300"/>
            <ac:picMk id="7" creationId="{5080B8F9-FF15-B2E6-777A-7BF7F98F0F05}"/>
          </ac:picMkLst>
        </pc:picChg>
        <pc:picChg chg="add mod">
          <ac:chgData name="Floris de Bruin" userId="b428890d-5ba1-4fdd-afa8-3e01833a66cf" providerId="ADAL" clId="{EBF19043-E8D0-467B-B0B1-1BD242C69C21}" dt="2023-07-05T18:33:11.642" v="1597" actId="1076"/>
          <ac:picMkLst>
            <pc:docMk/>
            <pc:sldMk cId="2760791354" sldId="300"/>
            <ac:picMk id="8" creationId="{F3584AF2-E5A4-97D0-7F83-80D7BF932320}"/>
          </ac:picMkLst>
        </pc:picChg>
        <pc:picChg chg="add mod">
          <ac:chgData name="Floris de Bruin" userId="b428890d-5ba1-4fdd-afa8-3e01833a66cf" providerId="ADAL" clId="{EBF19043-E8D0-467B-B0B1-1BD242C69C21}" dt="2023-07-05T18:33:09.465" v="1596" actId="1076"/>
          <ac:picMkLst>
            <pc:docMk/>
            <pc:sldMk cId="2760791354" sldId="300"/>
            <ac:picMk id="9" creationId="{81082CD2-7011-2CDE-A570-F0D581626B43}"/>
          </ac:picMkLst>
        </pc:picChg>
      </pc:sldChg>
      <pc:sldChg chg="addSp modSp add mod">
        <pc:chgData name="Floris de Bruin" userId="b428890d-5ba1-4fdd-afa8-3e01833a66cf" providerId="ADAL" clId="{EBF19043-E8D0-467B-B0B1-1BD242C69C21}" dt="2023-07-05T19:28:38.952" v="3578" actId="20577"/>
        <pc:sldMkLst>
          <pc:docMk/>
          <pc:sldMk cId="1077609743" sldId="301"/>
        </pc:sldMkLst>
        <pc:spChg chg="mod">
          <ac:chgData name="Floris de Bruin" userId="b428890d-5ba1-4fdd-afa8-3e01833a66cf" providerId="ADAL" clId="{EBF19043-E8D0-467B-B0B1-1BD242C69C21}" dt="2023-07-05T19:28:38.952" v="3578" actId="20577"/>
          <ac:spMkLst>
            <pc:docMk/>
            <pc:sldMk cId="1077609743" sldId="301"/>
            <ac:spMk id="3" creationId="{8E4B1FFA-4BB5-7EC8-8DB9-4D3EBAF98FC5}"/>
          </ac:spMkLst>
        </pc:spChg>
        <pc:spChg chg="add mod">
          <ac:chgData name="Floris de Bruin" userId="b428890d-5ba1-4fdd-afa8-3e01833a66cf" providerId="ADAL" clId="{EBF19043-E8D0-467B-B0B1-1BD242C69C21}" dt="2023-07-05T19:15:17.273" v="3349" actId="1076"/>
          <ac:spMkLst>
            <pc:docMk/>
            <pc:sldMk cId="1077609743" sldId="301"/>
            <ac:spMk id="9" creationId="{9027168E-FEDE-1E80-8310-7CE13FFC0CDA}"/>
          </ac:spMkLst>
        </pc:spChg>
        <pc:spChg chg="add mod">
          <ac:chgData name="Floris de Bruin" userId="b428890d-5ba1-4fdd-afa8-3e01833a66cf" providerId="ADAL" clId="{EBF19043-E8D0-467B-B0B1-1BD242C69C21}" dt="2023-07-05T19:15:17.273" v="3349" actId="1076"/>
          <ac:spMkLst>
            <pc:docMk/>
            <pc:sldMk cId="1077609743" sldId="301"/>
            <ac:spMk id="10" creationId="{CD7151D3-5EBE-AD2F-7818-ABFE7DE6391F}"/>
          </ac:spMkLst>
        </pc:spChg>
        <pc:spChg chg="add mod">
          <ac:chgData name="Floris de Bruin" userId="b428890d-5ba1-4fdd-afa8-3e01833a66cf" providerId="ADAL" clId="{EBF19043-E8D0-467B-B0B1-1BD242C69C21}" dt="2023-07-05T19:15:17.273" v="3349" actId="1076"/>
          <ac:spMkLst>
            <pc:docMk/>
            <pc:sldMk cId="1077609743" sldId="301"/>
            <ac:spMk id="11" creationId="{F7AFEF2A-E7F5-4BCB-D9B5-48A39E4BE47D}"/>
          </ac:spMkLst>
        </pc:spChg>
        <pc:spChg chg="add mod">
          <ac:chgData name="Floris de Bruin" userId="b428890d-5ba1-4fdd-afa8-3e01833a66cf" providerId="ADAL" clId="{EBF19043-E8D0-467B-B0B1-1BD242C69C21}" dt="2023-07-05T19:15:17.273" v="3349" actId="1076"/>
          <ac:spMkLst>
            <pc:docMk/>
            <pc:sldMk cId="1077609743" sldId="301"/>
            <ac:spMk id="12" creationId="{E522191E-F65F-EAE8-EC0B-E954218CAF5C}"/>
          </ac:spMkLst>
        </pc:spChg>
        <pc:picChg chg="add mod">
          <ac:chgData name="Floris de Bruin" userId="b428890d-5ba1-4fdd-afa8-3e01833a66cf" providerId="ADAL" clId="{EBF19043-E8D0-467B-B0B1-1BD242C69C21}" dt="2023-07-05T19:15:17.273" v="3349" actId="1076"/>
          <ac:picMkLst>
            <pc:docMk/>
            <pc:sldMk cId="1077609743" sldId="301"/>
            <ac:picMk id="4" creationId="{5B19A5C6-E509-FDE7-9C05-BF61EB70962F}"/>
          </ac:picMkLst>
        </pc:picChg>
        <pc:picChg chg="add mod">
          <ac:chgData name="Floris de Bruin" userId="b428890d-5ba1-4fdd-afa8-3e01833a66cf" providerId="ADAL" clId="{EBF19043-E8D0-467B-B0B1-1BD242C69C21}" dt="2023-07-05T19:15:17.273" v="3349" actId="1076"/>
          <ac:picMkLst>
            <pc:docMk/>
            <pc:sldMk cId="1077609743" sldId="301"/>
            <ac:picMk id="5" creationId="{178BAA31-2216-6F9B-3691-1303DE3BA885}"/>
          </ac:picMkLst>
        </pc:picChg>
        <pc:picChg chg="add mod modCrop">
          <ac:chgData name="Floris de Bruin" userId="b428890d-5ba1-4fdd-afa8-3e01833a66cf" providerId="ADAL" clId="{EBF19043-E8D0-467B-B0B1-1BD242C69C21}" dt="2023-07-05T19:15:17.273" v="3349" actId="1076"/>
          <ac:picMkLst>
            <pc:docMk/>
            <pc:sldMk cId="1077609743" sldId="301"/>
            <ac:picMk id="7" creationId="{26493D44-3D0C-504C-6912-4DA73A4A960E}"/>
          </ac:picMkLst>
        </pc:picChg>
        <pc:picChg chg="add mod">
          <ac:chgData name="Floris de Bruin" userId="b428890d-5ba1-4fdd-afa8-3e01833a66cf" providerId="ADAL" clId="{EBF19043-E8D0-467B-B0B1-1BD242C69C21}" dt="2023-07-05T19:15:17.273" v="3349" actId="1076"/>
          <ac:picMkLst>
            <pc:docMk/>
            <pc:sldMk cId="1077609743" sldId="301"/>
            <ac:picMk id="8" creationId="{64856B47-E802-F704-1D24-D7DDA12CA407}"/>
          </ac:picMkLst>
        </pc:picChg>
      </pc:sldChg>
      <pc:sldChg chg="modSp">
        <pc:chgData name="Floris de Bruin" userId="b428890d-5ba1-4fdd-afa8-3e01833a66cf" providerId="ADAL" clId="{EBF19043-E8D0-467B-B0B1-1BD242C69C21}" dt="2023-07-05T20:02:46.270" v="3713" actId="20577"/>
        <pc:sldMkLst>
          <pc:docMk/>
          <pc:sldMk cId="2185786605" sldId="308"/>
        </pc:sldMkLst>
        <pc:graphicFrameChg chg="mod">
          <ac:chgData name="Floris de Bruin" userId="b428890d-5ba1-4fdd-afa8-3e01833a66cf" providerId="ADAL" clId="{EBF19043-E8D0-467B-B0B1-1BD242C69C21}" dt="2023-07-05T20:02:46.270" v="3713" actId="20577"/>
          <ac:graphicFrameMkLst>
            <pc:docMk/>
            <pc:sldMk cId="2185786605" sldId="308"/>
            <ac:graphicFrameMk id="5" creationId="{A7F207E9-49A0-B861-9F8C-C28999A43EC2}"/>
          </ac:graphicFrameMkLst>
        </pc:graphicFrameChg>
      </pc:sldChg>
      <pc:sldChg chg="addSp delSp modSp mod">
        <pc:chgData name="Floris de Bruin" userId="b428890d-5ba1-4fdd-afa8-3e01833a66cf" providerId="ADAL" clId="{EBF19043-E8D0-467B-B0B1-1BD242C69C21}" dt="2023-07-05T19:39:50.063" v="3682" actId="478"/>
        <pc:sldMkLst>
          <pc:docMk/>
          <pc:sldMk cId="1362408883" sldId="310"/>
        </pc:sldMkLst>
        <pc:spChg chg="add del mod">
          <ac:chgData name="Floris de Bruin" userId="b428890d-5ba1-4fdd-afa8-3e01833a66cf" providerId="ADAL" clId="{EBF19043-E8D0-467B-B0B1-1BD242C69C21}" dt="2023-07-05T19:39:50.063" v="3682" actId="478"/>
          <ac:spMkLst>
            <pc:docMk/>
            <pc:sldMk cId="1362408883" sldId="310"/>
            <ac:spMk id="8" creationId="{C3D7EC23-79E1-58C7-F3E6-08108ED8E47E}"/>
          </ac:spMkLst>
        </pc:spChg>
      </pc:sldChg>
    </pc:docChg>
  </pc:docChgLst>
  <pc:docChgLst>
    <pc:chgData name="Larissa Berkelder" userId="e8dfc88d-ad60-4b55-829e-d73a7cb6b2b9" providerId="ADAL" clId="{21C2E389-0839-49C6-B0FD-C1BA527397E8}"/>
    <pc:docChg chg="sldOrd">
      <pc:chgData name="Larissa Berkelder" userId="e8dfc88d-ad60-4b55-829e-d73a7cb6b2b9" providerId="ADAL" clId="{21C2E389-0839-49C6-B0FD-C1BA527397E8}" dt="2023-07-06T07:29:00.497" v="0" actId="20578"/>
      <pc:docMkLst>
        <pc:docMk/>
      </pc:docMkLst>
      <pc:sldChg chg="ord">
        <pc:chgData name="Larissa Berkelder" userId="e8dfc88d-ad60-4b55-829e-d73a7cb6b2b9" providerId="ADAL" clId="{21C2E389-0839-49C6-B0FD-C1BA527397E8}" dt="2023-07-06T07:29:00.497" v="0" actId="20578"/>
        <pc:sldMkLst>
          <pc:docMk/>
          <pc:sldMk cId="3320845900" sldId="288"/>
        </pc:sldMkLst>
      </pc:sldChg>
    </pc:docChg>
  </pc:docChgLst>
  <pc:docChgLst>
    <pc:chgData name="Sander Pfannenmüller" userId="89994518-c28a-4acd-8ca0-2fcfffd0f697" providerId="ADAL" clId="{CAB6F10F-AD32-48D1-A1A7-DF9C26D3CE50}"/>
    <pc:docChg chg="undo custSel addSld delSld modSld">
      <pc:chgData name="Sander Pfannenmüller" userId="89994518-c28a-4acd-8ca0-2fcfffd0f697" providerId="ADAL" clId="{CAB6F10F-AD32-48D1-A1A7-DF9C26D3CE50}" dt="2023-07-05T20:54:37.689" v="4097" actId="20577"/>
      <pc:docMkLst>
        <pc:docMk/>
      </pc:docMkLst>
      <pc:sldChg chg="modSp mod modNotesTx">
        <pc:chgData name="Sander Pfannenmüller" userId="89994518-c28a-4acd-8ca0-2fcfffd0f697" providerId="ADAL" clId="{CAB6F10F-AD32-48D1-A1A7-DF9C26D3CE50}" dt="2023-07-05T20:54:33.915" v="4093" actId="20577"/>
        <pc:sldMkLst>
          <pc:docMk/>
          <pc:sldMk cId="3351439039" sldId="256"/>
        </pc:sldMkLst>
        <pc:spChg chg="mod">
          <ac:chgData name="Sander Pfannenmüller" userId="89994518-c28a-4acd-8ca0-2fcfffd0f697" providerId="ADAL" clId="{CAB6F10F-AD32-48D1-A1A7-DF9C26D3CE50}" dt="2023-07-05T11:34:58.556" v="1059" actId="20577"/>
          <ac:spMkLst>
            <pc:docMk/>
            <pc:sldMk cId="3351439039" sldId="256"/>
            <ac:spMk id="7" creationId="{1DF21258-DFF5-5649-1DDA-D1A3F8D511B0}"/>
          </ac:spMkLst>
        </pc:spChg>
      </pc:sldChg>
      <pc:sldChg chg="modNotesTx">
        <pc:chgData name="Sander Pfannenmüller" userId="89994518-c28a-4acd-8ca0-2fcfffd0f697" providerId="ADAL" clId="{CAB6F10F-AD32-48D1-A1A7-DF9C26D3CE50}" dt="2023-07-05T20:54:37.689" v="4097" actId="20577"/>
        <pc:sldMkLst>
          <pc:docMk/>
          <pc:sldMk cId="1064803894" sldId="257"/>
        </pc:sldMkLst>
      </pc:sldChg>
      <pc:sldChg chg="addSp delSp modSp del mod delAnim modAnim modNotesTx">
        <pc:chgData name="Sander Pfannenmüller" userId="89994518-c28a-4acd-8ca0-2fcfffd0f697" providerId="ADAL" clId="{CAB6F10F-AD32-48D1-A1A7-DF9C26D3CE50}" dt="2023-07-05T18:59:19.095" v="4053" actId="47"/>
        <pc:sldMkLst>
          <pc:docMk/>
          <pc:sldMk cId="1733198353" sldId="282"/>
        </pc:sldMkLst>
        <pc:picChg chg="mod modCrop">
          <ac:chgData name="Sander Pfannenmüller" userId="89994518-c28a-4acd-8ca0-2fcfffd0f697" providerId="ADAL" clId="{CAB6F10F-AD32-48D1-A1A7-DF9C26D3CE50}" dt="2023-07-05T12:24:01.070" v="1794" actId="1076"/>
          <ac:picMkLst>
            <pc:docMk/>
            <pc:sldMk cId="1733198353" sldId="282"/>
            <ac:picMk id="2" creationId="{190697AE-E15F-1AB5-3C7A-F28A0C2550F0}"/>
          </ac:picMkLst>
        </pc:picChg>
        <pc:picChg chg="add mod">
          <ac:chgData name="Sander Pfannenmüller" userId="89994518-c28a-4acd-8ca0-2fcfffd0f697" providerId="ADAL" clId="{CAB6F10F-AD32-48D1-A1A7-DF9C26D3CE50}" dt="2023-07-05T12:24:29.535" v="1799" actId="1076"/>
          <ac:picMkLst>
            <pc:docMk/>
            <pc:sldMk cId="1733198353" sldId="282"/>
            <ac:picMk id="3" creationId="{46DA7890-0A35-6648-8E51-0D4A4FCEE5F1}"/>
          </ac:picMkLst>
        </pc:picChg>
        <pc:picChg chg="add mod">
          <ac:chgData name="Sander Pfannenmüller" userId="89994518-c28a-4acd-8ca0-2fcfffd0f697" providerId="ADAL" clId="{CAB6F10F-AD32-48D1-A1A7-DF9C26D3CE50}" dt="2023-07-05T12:24:44.772" v="1805" actId="14100"/>
          <ac:picMkLst>
            <pc:docMk/>
            <pc:sldMk cId="1733198353" sldId="282"/>
            <ac:picMk id="5" creationId="{50FB43C0-5E61-FCE8-B172-52D626B0DDFF}"/>
          </ac:picMkLst>
        </pc:picChg>
        <pc:picChg chg="add mod">
          <ac:chgData name="Sander Pfannenmüller" userId="89994518-c28a-4acd-8ca0-2fcfffd0f697" providerId="ADAL" clId="{CAB6F10F-AD32-48D1-A1A7-DF9C26D3CE50}" dt="2023-07-05T12:24:55.983" v="1809" actId="1076"/>
          <ac:picMkLst>
            <pc:docMk/>
            <pc:sldMk cId="1733198353" sldId="282"/>
            <ac:picMk id="6" creationId="{F17A6731-41BF-7E46-A4B8-62882BEDECCF}"/>
          </ac:picMkLst>
        </pc:picChg>
        <pc:picChg chg="del mod modCrop">
          <ac:chgData name="Sander Pfannenmüller" userId="89994518-c28a-4acd-8ca0-2fcfffd0f697" providerId="ADAL" clId="{CAB6F10F-AD32-48D1-A1A7-DF9C26D3CE50}" dt="2023-07-05T18:53:14.225" v="4050" actId="478"/>
          <ac:picMkLst>
            <pc:docMk/>
            <pc:sldMk cId="1733198353" sldId="282"/>
            <ac:picMk id="7" creationId="{D9D7403B-3414-E2F0-57A8-E4568B5AB269}"/>
          </ac:picMkLst>
        </pc:picChg>
        <pc:picChg chg="add mod">
          <ac:chgData name="Sander Pfannenmüller" userId="89994518-c28a-4acd-8ca0-2fcfffd0f697" providerId="ADAL" clId="{CAB6F10F-AD32-48D1-A1A7-DF9C26D3CE50}" dt="2023-07-05T12:25:01.780" v="1811" actId="1076"/>
          <ac:picMkLst>
            <pc:docMk/>
            <pc:sldMk cId="1733198353" sldId="282"/>
            <ac:picMk id="8" creationId="{F7FD8E8B-5F6F-2888-72EC-3BEFC3A126EA}"/>
          </ac:picMkLst>
        </pc:picChg>
        <pc:picChg chg="add del">
          <ac:chgData name="Sander Pfannenmüller" userId="89994518-c28a-4acd-8ca0-2fcfffd0f697" providerId="ADAL" clId="{CAB6F10F-AD32-48D1-A1A7-DF9C26D3CE50}" dt="2023-07-05T12:15:44.061" v="1724" actId="478"/>
          <ac:picMkLst>
            <pc:docMk/>
            <pc:sldMk cId="1733198353" sldId="282"/>
            <ac:picMk id="10" creationId="{6E96ABF6-0487-9D6C-2FD8-E426AC803F3E}"/>
          </ac:picMkLst>
        </pc:picChg>
        <pc:picChg chg="add mod">
          <ac:chgData name="Sander Pfannenmüller" userId="89994518-c28a-4acd-8ca0-2fcfffd0f697" providerId="ADAL" clId="{CAB6F10F-AD32-48D1-A1A7-DF9C26D3CE50}" dt="2023-07-05T13:22:04.196" v="1825" actId="1076"/>
          <ac:picMkLst>
            <pc:docMk/>
            <pc:sldMk cId="1733198353" sldId="282"/>
            <ac:picMk id="12" creationId="{B25DE2D2-9E0D-0E62-60E9-9187660BC161}"/>
          </ac:picMkLst>
        </pc:picChg>
        <pc:picChg chg="add mod">
          <ac:chgData name="Sander Pfannenmüller" userId="89994518-c28a-4acd-8ca0-2fcfffd0f697" providerId="ADAL" clId="{CAB6F10F-AD32-48D1-A1A7-DF9C26D3CE50}" dt="2023-07-05T12:25:09.990" v="1815" actId="14100"/>
          <ac:picMkLst>
            <pc:docMk/>
            <pc:sldMk cId="1733198353" sldId="282"/>
            <ac:picMk id="13" creationId="{87786D18-97B5-3C90-5641-47EFE5364241}"/>
          </ac:picMkLst>
        </pc:picChg>
        <pc:picChg chg="mod ord">
          <ac:chgData name="Sander Pfannenmüller" userId="89994518-c28a-4acd-8ca0-2fcfffd0f697" providerId="ADAL" clId="{CAB6F10F-AD32-48D1-A1A7-DF9C26D3CE50}" dt="2023-07-05T18:54:37.863" v="4052" actId="167"/>
          <ac:picMkLst>
            <pc:docMk/>
            <pc:sldMk cId="1733198353" sldId="282"/>
            <ac:picMk id="14" creationId="{13ECC916-3494-DAEC-63C8-F768AEB9EA2F}"/>
          </ac:picMkLst>
        </pc:picChg>
        <pc:picChg chg="add mod">
          <ac:chgData name="Sander Pfannenmüller" userId="89994518-c28a-4acd-8ca0-2fcfffd0f697" providerId="ADAL" clId="{CAB6F10F-AD32-48D1-A1A7-DF9C26D3CE50}" dt="2023-07-05T12:25:14.320" v="1818" actId="1076"/>
          <ac:picMkLst>
            <pc:docMk/>
            <pc:sldMk cId="1733198353" sldId="282"/>
            <ac:picMk id="15" creationId="{99047500-F8E4-B7D4-5A76-15C0500255C3}"/>
          </ac:picMkLst>
        </pc:picChg>
        <pc:picChg chg="add mod">
          <ac:chgData name="Sander Pfannenmüller" userId="89994518-c28a-4acd-8ca0-2fcfffd0f697" providerId="ADAL" clId="{CAB6F10F-AD32-48D1-A1A7-DF9C26D3CE50}" dt="2023-07-05T12:25:05.432" v="1813" actId="14100"/>
          <ac:picMkLst>
            <pc:docMk/>
            <pc:sldMk cId="1733198353" sldId="282"/>
            <ac:picMk id="16" creationId="{2C968670-F3FF-670F-882B-D56D6E1D6FEF}"/>
          </ac:picMkLst>
        </pc:picChg>
        <pc:picChg chg="add mod">
          <ac:chgData name="Sander Pfannenmüller" userId="89994518-c28a-4acd-8ca0-2fcfffd0f697" providerId="ADAL" clId="{CAB6F10F-AD32-48D1-A1A7-DF9C26D3CE50}" dt="2023-07-05T12:25:17.952" v="1820" actId="14100"/>
          <ac:picMkLst>
            <pc:docMk/>
            <pc:sldMk cId="1733198353" sldId="282"/>
            <ac:picMk id="17" creationId="{82880EFB-7DD4-92FF-9855-F5070B6F047A}"/>
          </ac:picMkLst>
        </pc:picChg>
      </pc:sldChg>
      <pc:sldChg chg="addSp delSp modSp mod modAnim modNotesTx">
        <pc:chgData name="Sander Pfannenmüller" userId="89994518-c28a-4acd-8ca0-2fcfffd0f697" providerId="ADAL" clId="{CAB6F10F-AD32-48D1-A1A7-DF9C26D3CE50}" dt="2023-07-05T14:09:41.157" v="3994"/>
        <pc:sldMkLst>
          <pc:docMk/>
          <pc:sldMk cId="2748390413" sldId="284"/>
        </pc:sldMkLst>
        <pc:spChg chg="add mod">
          <ac:chgData name="Sander Pfannenmüller" userId="89994518-c28a-4acd-8ca0-2fcfffd0f697" providerId="ADAL" clId="{CAB6F10F-AD32-48D1-A1A7-DF9C26D3CE50}" dt="2023-07-05T11:18:51.628" v="73" actId="20577"/>
          <ac:spMkLst>
            <pc:docMk/>
            <pc:sldMk cId="2748390413" sldId="284"/>
            <ac:spMk id="4" creationId="{18660EF8-03D3-5257-4E18-AFE779B781D0}"/>
          </ac:spMkLst>
        </pc:spChg>
        <pc:spChg chg="add mod">
          <ac:chgData name="Sander Pfannenmüller" userId="89994518-c28a-4acd-8ca0-2fcfffd0f697" providerId="ADAL" clId="{CAB6F10F-AD32-48D1-A1A7-DF9C26D3CE50}" dt="2023-07-05T13:59:53.069" v="3889" actId="1582"/>
          <ac:spMkLst>
            <pc:docMk/>
            <pc:sldMk cId="2748390413" sldId="284"/>
            <ac:spMk id="5" creationId="{2546B764-C493-9570-9E7F-3BDF47A56CD5}"/>
          </ac:spMkLst>
        </pc:spChg>
        <pc:spChg chg="add mod">
          <ac:chgData name="Sander Pfannenmüller" userId="89994518-c28a-4acd-8ca0-2fcfffd0f697" providerId="ADAL" clId="{CAB6F10F-AD32-48D1-A1A7-DF9C26D3CE50}" dt="2023-07-05T14:00:28.489" v="3896" actId="1076"/>
          <ac:spMkLst>
            <pc:docMk/>
            <pc:sldMk cId="2748390413" sldId="284"/>
            <ac:spMk id="8" creationId="{A610B1E2-F811-B060-EDBE-03816ECF3B07}"/>
          </ac:spMkLst>
        </pc:spChg>
        <pc:spChg chg="add mod">
          <ac:chgData name="Sander Pfannenmüller" userId="89994518-c28a-4acd-8ca0-2fcfffd0f697" providerId="ADAL" clId="{CAB6F10F-AD32-48D1-A1A7-DF9C26D3CE50}" dt="2023-07-05T14:00:32.040" v="3898" actId="1076"/>
          <ac:spMkLst>
            <pc:docMk/>
            <pc:sldMk cId="2748390413" sldId="284"/>
            <ac:spMk id="9" creationId="{F7F12234-BD01-522A-D12E-BADDE88B5F92}"/>
          </ac:spMkLst>
        </pc:spChg>
        <pc:spChg chg="add mod">
          <ac:chgData name="Sander Pfannenmüller" userId="89994518-c28a-4acd-8ca0-2fcfffd0f697" providerId="ADAL" clId="{CAB6F10F-AD32-48D1-A1A7-DF9C26D3CE50}" dt="2023-07-05T14:00:40.782" v="3904" actId="1076"/>
          <ac:spMkLst>
            <pc:docMk/>
            <pc:sldMk cId="2748390413" sldId="284"/>
            <ac:spMk id="10" creationId="{BA3371DB-FA67-B51D-F271-C1FC5ED89792}"/>
          </ac:spMkLst>
        </pc:spChg>
        <pc:spChg chg="add mod">
          <ac:chgData name="Sander Pfannenmüller" userId="89994518-c28a-4acd-8ca0-2fcfffd0f697" providerId="ADAL" clId="{CAB6F10F-AD32-48D1-A1A7-DF9C26D3CE50}" dt="2023-07-05T14:00:56.812" v="3915" actId="14100"/>
          <ac:spMkLst>
            <pc:docMk/>
            <pc:sldMk cId="2748390413" sldId="284"/>
            <ac:spMk id="11" creationId="{5D47D915-B72E-B42A-EBD8-ECF43D417F28}"/>
          </ac:spMkLst>
        </pc:spChg>
        <pc:spChg chg="add mod">
          <ac:chgData name="Sander Pfannenmüller" userId="89994518-c28a-4acd-8ca0-2fcfffd0f697" providerId="ADAL" clId="{CAB6F10F-AD32-48D1-A1A7-DF9C26D3CE50}" dt="2023-07-05T14:00:53.389" v="3913" actId="14100"/>
          <ac:spMkLst>
            <pc:docMk/>
            <pc:sldMk cId="2748390413" sldId="284"/>
            <ac:spMk id="12" creationId="{1B3F86CB-A721-6874-0546-0DCCDFDA9FF3}"/>
          </ac:spMkLst>
        </pc:spChg>
        <pc:spChg chg="add mod">
          <ac:chgData name="Sander Pfannenmüller" userId="89994518-c28a-4acd-8ca0-2fcfffd0f697" providerId="ADAL" clId="{CAB6F10F-AD32-48D1-A1A7-DF9C26D3CE50}" dt="2023-07-05T14:01:12.396" v="3924" actId="14100"/>
          <ac:spMkLst>
            <pc:docMk/>
            <pc:sldMk cId="2748390413" sldId="284"/>
            <ac:spMk id="14" creationId="{C7311C35-AEE9-B890-A405-5FB7D8A37499}"/>
          </ac:spMkLst>
        </pc:spChg>
        <pc:spChg chg="add mod">
          <ac:chgData name="Sander Pfannenmüller" userId="89994518-c28a-4acd-8ca0-2fcfffd0f697" providerId="ADAL" clId="{CAB6F10F-AD32-48D1-A1A7-DF9C26D3CE50}" dt="2023-07-05T14:01:18.776" v="3927" actId="14100"/>
          <ac:spMkLst>
            <pc:docMk/>
            <pc:sldMk cId="2748390413" sldId="284"/>
            <ac:spMk id="16" creationId="{C644AA54-F83B-9B25-A33F-A25B0AEE8C56}"/>
          </ac:spMkLst>
        </pc:spChg>
        <pc:spChg chg="add mod">
          <ac:chgData name="Sander Pfannenmüller" userId="89994518-c28a-4acd-8ca0-2fcfffd0f697" providerId="ADAL" clId="{CAB6F10F-AD32-48D1-A1A7-DF9C26D3CE50}" dt="2023-07-05T14:01:27.777" v="3930" actId="14100"/>
          <ac:spMkLst>
            <pc:docMk/>
            <pc:sldMk cId="2748390413" sldId="284"/>
            <ac:spMk id="17" creationId="{20CE1845-8E99-BEEA-3C26-647964E56E4D}"/>
          </ac:spMkLst>
        </pc:spChg>
        <pc:picChg chg="add mod">
          <ac:chgData name="Sander Pfannenmüller" userId="89994518-c28a-4acd-8ca0-2fcfffd0f697" providerId="ADAL" clId="{CAB6F10F-AD32-48D1-A1A7-DF9C26D3CE50}" dt="2023-07-05T14:01:06.839" v="3922" actId="1076"/>
          <ac:picMkLst>
            <pc:docMk/>
            <pc:sldMk cId="2748390413" sldId="284"/>
            <ac:picMk id="3" creationId="{E7E61FEA-9D50-EEB2-B340-4FA5D50CA3EF}"/>
          </ac:picMkLst>
        </pc:picChg>
        <pc:picChg chg="add del mod">
          <ac:chgData name="Sander Pfannenmüller" userId="89994518-c28a-4acd-8ca0-2fcfffd0f697" providerId="ADAL" clId="{CAB6F10F-AD32-48D1-A1A7-DF9C26D3CE50}" dt="2023-07-05T14:00:14.104" v="3891"/>
          <ac:picMkLst>
            <pc:docMk/>
            <pc:sldMk cId="2748390413" sldId="284"/>
            <ac:picMk id="7" creationId="{FA60B0E1-2F63-9F4D-CC96-AF0AA5431359}"/>
          </ac:picMkLst>
        </pc:picChg>
        <pc:picChg chg="del">
          <ac:chgData name="Sander Pfannenmüller" userId="89994518-c28a-4acd-8ca0-2fcfffd0f697" providerId="ADAL" clId="{CAB6F10F-AD32-48D1-A1A7-DF9C26D3CE50}" dt="2023-07-05T11:17:33.831" v="41" actId="478"/>
          <ac:picMkLst>
            <pc:docMk/>
            <pc:sldMk cId="2748390413" sldId="284"/>
            <ac:picMk id="13" creationId="{ACA4CA6F-DD5F-69F8-512C-B121B776BFD7}"/>
          </ac:picMkLst>
        </pc:picChg>
        <pc:picChg chg="del mod">
          <ac:chgData name="Sander Pfannenmüller" userId="89994518-c28a-4acd-8ca0-2fcfffd0f697" providerId="ADAL" clId="{CAB6F10F-AD32-48D1-A1A7-DF9C26D3CE50}" dt="2023-07-05T11:19:43.893" v="84" actId="478"/>
          <ac:picMkLst>
            <pc:docMk/>
            <pc:sldMk cId="2748390413" sldId="284"/>
            <ac:picMk id="15" creationId="{B30824AD-89FA-6C52-46AF-E4E6B26CB718}"/>
          </ac:picMkLst>
        </pc:picChg>
        <pc:picChg chg="add del mod">
          <ac:chgData name="Sander Pfannenmüller" userId="89994518-c28a-4acd-8ca0-2fcfffd0f697" providerId="ADAL" clId="{CAB6F10F-AD32-48D1-A1A7-DF9C26D3CE50}" dt="2023-07-05T14:07:56.953" v="3971" actId="478"/>
          <ac:picMkLst>
            <pc:docMk/>
            <pc:sldMk cId="2748390413" sldId="284"/>
            <ac:picMk id="18" creationId="{96D0E3AF-57B5-5E95-1FD1-8DE826C9225A}"/>
          </ac:picMkLst>
        </pc:picChg>
        <pc:picChg chg="add del mod">
          <ac:chgData name="Sander Pfannenmüller" userId="89994518-c28a-4acd-8ca0-2fcfffd0f697" providerId="ADAL" clId="{CAB6F10F-AD32-48D1-A1A7-DF9C26D3CE50}" dt="2023-07-05T14:07:57.464" v="3972" actId="478"/>
          <ac:picMkLst>
            <pc:docMk/>
            <pc:sldMk cId="2748390413" sldId="284"/>
            <ac:picMk id="19" creationId="{42831A8A-0624-306D-7ACD-F56A1404696B}"/>
          </ac:picMkLst>
        </pc:picChg>
        <pc:picChg chg="add mod">
          <ac:chgData name="Sander Pfannenmüller" userId="89994518-c28a-4acd-8ca0-2fcfffd0f697" providerId="ADAL" clId="{CAB6F10F-AD32-48D1-A1A7-DF9C26D3CE50}" dt="2023-07-05T14:08:45.294" v="3976" actId="1076"/>
          <ac:picMkLst>
            <pc:docMk/>
            <pc:sldMk cId="2748390413" sldId="284"/>
            <ac:picMk id="21" creationId="{5002A666-94F1-1193-2D2F-5437FC80A178}"/>
          </ac:picMkLst>
        </pc:picChg>
        <pc:picChg chg="add mod">
          <ac:chgData name="Sander Pfannenmüller" userId="89994518-c28a-4acd-8ca0-2fcfffd0f697" providerId="ADAL" clId="{CAB6F10F-AD32-48D1-A1A7-DF9C26D3CE50}" dt="2023-07-05T14:09:02.810" v="3982" actId="1076"/>
          <ac:picMkLst>
            <pc:docMk/>
            <pc:sldMk cId="2748390413" sldId="284"/>
            <ac:picMk id="23" creationId="{4D2B9AC5-A064-DB0D-8653-57102B77CCC9}"/>
          </ac:picMkLst>
        </pc:picChg>
      </pc:sldChg>
      <pc:sldChg chg="addSp delSp modSp mod modAnim modNotesTx">
        <pc:chgData name="Sander Pfannenmüller" userId="89994518-c28a-4acd-8ca0-2fcfffd0f697" providerId="ADAL" clId="{CAB6F10F-AD32-48D1-A1A7-DF9C26D3CE50}" dt="2023-07-05T19:02:55.205" v="4057" actId="20577"/>
        <pc:sldMkLst>
          <pc:docMk/>
          <pc:sldMk cId="212927281" sldId="289"/>
        </pc:sldMkLst>
        <pc:spChg chg="add del mod">
          <ac:chgData name="Sander Pfannenmüller" userId="89994518-c28a-4acd-8ca0-2fcfffd0f697" providerId="ADAL" clId="{CAB6F10F-AD32-48D1-A1A7-DF9C26D3CE50}" dt="2023-07-05T11:37:27.364" v="1064" actId="478"/>
          <ac:spMkLst>
            <pc:docMk/>
            <pc:sldMk cId="212927281" sldId="289"/>
            <ac:spMk id="4" creationId="{BC3A6E26-EB4D-42FB-1348-74510CD45491}"/>
          </ac:spMkLst>
        </pc:spChg>
        <pc:spChg chg="add mod">
          <ac:chgData name="Sander Pfannenmüller" userId="89994518-c28a-4acd-8ca0-2fcfffd0f697" providerId="ADAL" clId="{CAB6F10F-AD32-48D1-A1A7-DF9C26D3CE50}" dt="2023-07-05T13:33:49.997" v="2007" actId="6549"/>
          <ac:spMkLst>
            <pc:docMk/>
            <pc:sldMk cId="212927281" sldId="289"/>
            <ac:spMk id="23" creationId="{75F6D4AA-A8E4-5CE7-AC49-79D32BE9449F}"/>
          </ac:spMkLst>
        </pc:spChg>
        <pc:picChg chg="add del mod">
          <ac:chgData name="Sander Pfannenmüller" userId="89994518-c28a-4acd-8ca0-2fcfffd0f697" providerId="ADAL" clId="{CAB6F10F-AD32-48D1-A1A7-DF9C26D3CE50}" dt="2023-07-05T11:37:27.957" v="1065" actId="478"/>
          <ac:picMkLst>
            <pc:docMk/>
            <pc:sldMk cId="212927281" sldId="289"/>
            <ac:picMk id="3" creationId="{B9529CFE-31D8-DE96-7BB4-39E40885DB4E}"/>
          </ac:picMkLst>
        </pc:picChg>
        <pc:picChg chg="add mod">
          <ac:chgData name="Sander Pfannenmüller" userId="89994518-c28a-4acd-8ca0-2fcfffd0f697" providerId="ADAL" clId="{CAB6F10F-AD32-48D1-A1A7-DF9C26D3CE50}" dt="2023-07-05T13:34:02.144" v="2009" actId="1076"/>
          <ac:picMkLst>
            <pc:docMk/>
            <pc:sldMk cId="212927281" sldId="289"/>
            <ac:picMk id="7" creationId="{4BCA6BC2-F5BB-202E-E521-A85C2AEF1C5D}"/>
          </ac:picMkLst>
        </pc:picChg>
        <pc:picChg chg="del">
          <ac:chgData name="Sander Pfannenmüller" userId="89994518-c28a-4acd-8ca0-2fcfffd0f697" providerId="ADAL" clId="{CAB6F10F-AD32-48D1-A1A7-DF9C26D3CE50}" dt="2023-07-05T11:17:28.196" v="38" actId="478"/>
          <ac:picMkLst>
            <pc:docMk/>
            <pc:sldMk cId="212927281" sldId="289"/>
            <ac:picMk id="9" creationId="{57847FFE-9A99-48BF-B8C7-B6FD4B8BCC64}"/>
          </ac:picMkLst>
        </pc:picChg>
        <pc:picChg chg="add del mod">
          <ac:chgData name="Sander Pfannenmüller" userId="89994518-c28a-4acd-8ca0-2fcfffd0f697" providerId="ADAL" clId="{CAB6F10F-AD32-48D1-A1A7-DF9C26D3CE50}" dt="2023-07-05T11:38:54.642" v="1072" actId="478"/>
          <ac:picMkLst>
            <pc:docMk/>
            <pc:sldMk cId="212927281" sldId="289"/>
            <ac:picMk id="10" creationId="{2BC42F36-B862-8CBB-D7A5-692389A9EC4C}"/>
          </ac:picMkLst>
        </pc:picChg>
        <pc:picChg chg="del mod">
          <ac:chgData name="Sander Pfannenmüller" userId="89994518-c28a-4acd-8ca0-2fcfffd0f697" providerId="ADAL" clId="{CAB6F10F-AD32-48D1-A1A7-DF9C26D3CE50}" dt="2023-07-05T11:37:28.280" v="1066" actId="478"/>
          <ac:picMkLst>
            <pc:docMk/>
            <pc:sldMk cId="212927281" sldId="289"/>
            <ac:picMk id="11" creationId="{087B71D2-1351-FC49-7511-B38E84D47ED1}"/>
          </ac:picMkLst>
        </pc:picChg>
        <pc:picChg chg="add mod">
          <ac:chgData name="Sander Pfannenmüller" userId="89994518-c28a-4acd-8ca0-2fcfffd0f697" providerId="ADAL" clId="{CAB6F10F-AD32-48D1-A1A7-DF9C26D3CE50}" dt="2023-07-05T13:34:02.144" v="2009" actId="1076"/>
          <ac:picMkLst>
            <pc:docMk/>
            <pc:sldMk cId="212927281" sldId="289"/>
            <ac:picMk id="13" creationId="{AD39513C-3EB5-789D-DBAB-BE2F0BAAB6A6}"/>
          </ac:picMkLst>
        </pc:picChg>
        <pc:picChg chg="add mod">
          <ac:chgData name="Sander Pfannenmüller" userId="89994518-c28a-4acd-8ca0-2fcfffd0f697" providerId="ADAL" clId="{CAB6F10F-AD32-48D1-A1A7-DF9C26D3CE50}" dt="2023-07-05T13:34:02.144" v="2009" actId="1076"/>
          <ac:picMkLst>
            <pc:docMk/>
            <pc:sldMk cId="212927281" sldId="289"/>
            <ac:picMk id="15" creationId="{EF8C0510-67DD-934A-D396-2A9118F3BD92}"/>
          </ac:picMkLst>
        </pc:picChg>
        <pc:picChg chg="add mod">
          <ac:chgData name="Sander Pfannenmüller" userId="89994518-c28a-4acd-8ca0-2fcfffd0f697" providerId="ADAL" clId="{CAB6F10F-AD32-48D1-A1A7-DF9C26D3CE50}" dt="2023-07-05T13:34:02.144" v="2009" actId="1076"/>
          <ac:picMkLst>
            <pc:docMk/>
            <pc:sldMk cId="212927281" sldId="289"/>
            <ac:picMk id="17" creationId="{6A073364-95E4-FC0F-DD21-149788F9F885}"/>
          </ac:picMkLst>
        </pc:picChg>
        <pc:picChg chg="add mod">
          <ac:chgData name="Sander Pfannenmüller" userId="89994518-c28a-4acd-8ca0-2fcfffd0f697" providerId="ADAL" clId="{CAB6F10F-AD32-48D1-A1A7-DF9C26D3CE50}" dt="2023-07-05T13:34:02.144" v="2009" actId="1076"/>
          <ac:picMkLst>
            <pc:docMk/>
            <pc:sldMk cId="212927281" sldId="289"/>
            <ac:picMk id="19" creationId="{C614C016-4E31-7F09-D19C-802B7435A063}"/>
          </ac:picMkLst>
        </pc:picChg>
        <pc:picChg chg="add mod">
          <ac:chgData name="Sander Pfannenmüller" userId="89994518-c28a-4acd-8ca0-2fcfffd0f697" providerId="ADAL" clId="{CAB6F10F-AD32-48D1-A1A7-DF9C26D3CE50}" dt="2023-07-05T13:34:02.144" v="2009" actId="1076"/>
          <ac:picMkLst>
            <pc:docMk/>
            <pc:sldMk cId="212927281" sldId="289"/>
            <ac:picMk id="21" creationId="{0D985D9B-D86C-57DF-89A0-E7A37B37EAEE}"/>
          </ac:picMkLst>
        </pc:picChg>
        <pc:picChg chg="add mod">
          <ac:chgData name="Sander Pfannenmüller" userId="89994518-c28a-4acd-8ca0-2fcfffd0f697" providerId="ADAL" clId="{CAB6F10F-AD32-48D1-A1A7-DF9C26D3CE50}" dt="2023-07-05T13:40:32.004" v="2020" actId="1076"/>
          <ac:picMkLst>
            <pc:docMk/>
            <pc:sldMk cId="212927281" sldId="289"/>
            <ac:picMk id="22" creationId="{35BA91EA-C585-2CC6-C219-A3E37997C569}"/>
          </ac:picMkLst>
        </pc:picChg>
        <pc:picChg chg="add mod">
          <ac:chgData name="Sander Pfannenmüller" userId="89994518-c28a-4acd-8ca0-2fcfffd0f697" providerId="ADAL" clId="{CAB6F10F-AD32-48D1-A1A7-DF9C26D3CE50}" dt="2023-07-05T13:40:36.153" v="2021" actId="1076"/>
          <ac:picMkLst>
            <pc:docMk/>
            <pc:sldMk cId="212927281" sldId="289"/>
            <ac:picMk id="24" creationId="{43893B9E-061E-F8C7-F177-C3E0DE250AFE}"/>
          </ac:picMkLst>
        </pc:picChg>
      </pc:sldChg>
      <pc:sldChg chg="addSp delSp modSp add del mod delAnim modAnim">
        <pc:chgData name="Sander Pfannenmüller" userId="89994518-c28a-4acd-8ca0-2fcfffd0f697" providerId="ADAL" clId="{CAB6F10F-AD32-48D1-A1A7-DF9C26D3CE50}" dt="2023-07-05T11:20:41.708" v="91" actId="47"/>
        <pc:sldMkLst>
          <pc:docMk/>
          <pc:sldMk cId="1526695417" sldId="290"/>
        </pc:sldMkLst>
        <pc:spChg chg="add del mod">
          <ac:chgData name="Sander Pfannenmüller" userId="89994518-c28a-4acd-8ca0-2fcfffd0f697" providerId="ADAL" clId="{CAB6F10F-AD32-48D1-A1A7-DF9C26D3CE50}" dt="2023-07-05T11:20:39.646" v="90" actId="478"/>
          <ac:spMkLst>
            <pc:docMk/>
            <pc:sldMk cId="1526695417" sldId="290"/>
            <ac:spMk id="3" creationId="{43D0FB4C-ED43-E71E-CD37-0CA29628EFC9}"/>
          </ac:spMkLst>
        </pc:spChg>
        <pc:picChg chg="del">
          <ac:chgData name="Sander Pfannenmüller" userId="89994518-c28a-4acd-8ca0-2fcfffd0f697" providerId="ADAL" clId="{CAB6F10F-AD32-48D1-A1A7-DF9C26D3CE50}" dt="2023-07-05T11:12:38.111" v="1" actId="478"/>
          <ac:picMkLst>
            <pc:docMk/>
            <pc:sldMk cId="1526695417" sldId="290"/>
            <ac:picMk id="13" creationId="{ACA4CA6F-DD5F-69F8-512C-B121B776BFD7}"/>
          </ac:picMkLst>
        </pc:picChg>
        <pc:picChg chg="del">
          <ac:chgData name="Sander Pfannenmüller" userId="89994518-c28a-4acd-8ca0-2fcfffd0f697" providerId="ADAL" clId="{CAB6F10F-AD32-48D1-A1A7-DF9C26D3CE50}" dt="2023-07-05T11:12:38.610" v="2" actId="478"/>
          <ac:picMkLst>
            <pc:docMk/>
            <pc:sldMk cId="1526695417" sldId="290"/>
            <ac:picMk id="15" creationId="{B30824AD-89FA-6C52-46AF-E4E6B26CB718}"/>
          </ac:picMkLst>
        </pc:picChg>
      </pc:sldChg>
      <pc:sldChg chg="addSp delSp modSp add mod modAnim">
        <pc:chgData name="Sander Pfannenmüller" userId="89994518-c28a-4acd-8ca0-2fcfffd0f697" providerId="ADAL" clId="{CAB6F10F-AD32-48D1-A1A7-DF9C26D3CE50}" dt="2023-07-05T14:13:59.039" v="4047"/>
        <pc:sldMkLst>
          <pc:docMk/>
          <pc:sldMk cId="2763763113" sldId="291"/>
        </pc:sldMkLst>
        <pc:spChg chg="add mod">
          <ac:chgData name="Sander Pfannenmüller" userId="89994518-c28a-4acd-8ca0-2fcfffd0f697" providerId="ADAL" clId="{CAB6F10F-AD32-48D1-A1A7-DF9C26D3CE50}" dt="2023-07-05T14:10:56.595" v="3997" actId="14100"/>
          <ac:spMkLst>
            <pc:docMk/>
            <pc:sldMk cId="2763763113" sldId="291"/>
            <ac:spMk id="10" creationId="{205CEFCD-F1DB-5BB4-9153-3BE31D380171}"/>
          </ac:spMkLst>
        </pc:spChg>
        <pc:spChg chg="add mod">
          <ac:chgData name="Sander Pfannenmüller" userId="89994518-c28a-4acd-8ca0-2fcfffd0f697" providerId="ADAL" clId="{CAB6F10F-AD32-48D1-A1A7-DF9C26D3CE50}" dt="2023-07-05T14:11:45.220" v="4008" actId="1076"/>
          <ac:spMkLst>
            <pc:docMk/>
            <pc:sldMk cId="2763763113" sldId="291"/>
            <ac:spMk id="11" creationId="{00DFF396-21B8-8A3B-C752-083EBDC122D0}"/>
          </ac:spMkLst>
        </pc:spChg>
        <pc:spChg chg="add mod">
          <ac:chgData name="Sander Pfannenmüller" userId="89994518-c28a-4acd-8ca0-2fcfffd0f697" providerId="ADAL" clId="{CAB6F10F-AD32-48D1-A1A7-DF9C26D3CE50}" dt="2023-07-05T14:11:53.889" v="4012" actId="1076"/>
          <ac:spMkLst>
            <pc:docMk/>
            <pc:sldMk cId="2763763113" sldId="291"/>
            <ac:spMk id="12" creationId="{ED1232F4-7A53-639C-BD35-959B89340392}"/>
          </ac:spMkLst>
        </pc:spChg>
        <pc:spChg chg="add mod">
          <ac:chgData name="Sander Pfannenmüller" userId="89994518-c28a-4acd-8ca0-2fcfffd0f697" providerId="ADAL" clId="{CAB6F10F-AD32-48D1-A1A7-DF9C26D3CE50}" dt="2023-07-05T14:11:59.068" v="4014" actId="1076"/>
          <ac:spMkLst>
            <pc:docMk/>
            <pc:sldMk cId="2763763113" sldId="291"/>
            <ac:spMk id="13" creationId="{5A2DDE8A-8C05-E13B-A219-49FFA32F44C9}"/>
          </ac:spMkLst>
        </pc:spChg>
        <pc:spChg chg="add mod">
          <ac:chgData name="Sander Pfannenmüller" userId="89994518-c28a-4acd-8ca0-2fcfffd0f697" providerId="ADAL" clId="{CAB6F10F-AD32-48D1-A1A7-DF9C26D3CE50}" dt="2023-07-05T14:12:10.634" v="4017" actId="14100"/>
          <ac:spMkLst>
            <pc:docMk/>
            <pc:sldMk cId="2763763113" sldId="291"/>
            <ac:spMk id="14" creationId="{5DABDFFE-9058-C9BF-61FB-D7DCA2BE264C}"/>
          </ac:spMkLst>
        </pc:spChg>
        <pc:spChg chg="add mod">
          <ac:chgData name="Sander Pfannenmüller" userId="89994518-c28a-4acd-8ca0-2fcfffd0f697" providerId="ADAL" clId="{CAB6F10F-AD32-48D1-A1A7-DF9C26D3CE50}" dt="2023-07-05T14:12:17.642" v="4021" actId="1076"/>
          <ac:spMkLst>
            <pc:docMk/>
            <pc:sldMk cId="2763763113" sldId="291"/>
            <ac:spMk id="16" creationId="{F7F1C349-921E-0BFB-8A9A-32F7F990EB35}"/>
          </ac:spMkLst>
        </pc:spChg>
        <pc:spChg chg="add mod">
          <ac:chgData name="Sander Pfannenmüller" userId="89994518-c28a-4acd-8ca0-2fcfffd0f697" providerId="ADAL" clId="{CAB6F10F-AD32-48D1-A1A7-DF9C26D3CE50}" dt="2023-07-05T14:12:40.712" v="4031" actId="1076"/>
          <ac:spMkLst>
            <pc:docMk/>
            <pc:sldMk cId="2763763113" sldId="291"/>
            <ac:spMk id="17" creationId="{EDDEDA57-4BA1-D589-D60D-25E86FA4FD91}"/>
          </ac:spMkLst>
        </pc:spChg>
        <pc:spChg chg="add mod">
          <ac:chgData name="Sander Pfannenmüller" userId="89994518-c28a-4acd-8ca0-2fcfffd0f697" providerId="ADAL" clId="{CAB6F10F-AD32-48D1-A1A7-DF9C26D3CE50}" dt="2023-07-05T14:12:29.985" v="4027" actId="1076"/>
          <ac:spMkLst>
            <pc:docMk/>
            <pc:sldMk cId="2763763113" sldId="291"/>
            <ac:spMk id="18" creationId="{79AA3A0E-9405-EA6B-6DF7-C66B00B0FDA9}"/>
          </ac:spMkLst>
        </pc:spChg>
        <pc:spChg chg="add mod">
          <ac:chgData name="Sander Pfannenmüller" userId="89994518-c28a-4acd-8ca0-2fcfffd0f697" providerId="ADAL" clId="{CAB6F10F-AD32-48D1-A1A7-DF9C26D3CE50}" dt="2023-07-05T14:12:36.085" v="4029" actId="1076"/>
          <ac:spMkLst>
            <pc:docMk/>
            <pc:sldMk cId="2763763113" sldId="291"/>
            <ac:spMk id="19" creationId="{04849FE3-F4D1-ED1B-55FB-75B9DBFE516A}"/>
          </ac:spMkLst>
        </pc:spChg>
        <pc:spChg chg="add mod">
          <ac:chgData name="Sander Pfannenmüller" userId="89994518-c28a-4acd-8ca0-2fcfffd0f697" providerId="ADAL" clId="{CAB6F10F-AD32-48D1-A1A7-DF9C26D3CE50}" dt="2023-07-05T14:13:03.937" v="4040" actId="14100"/>
          <ac:spMkLst>
            <pc:docMk/>
            <pc:sldMk cId="2763763113" sldId="291"/>
            <ac:spMk id="20" creationId="{F0FBD112-A7EA-7ABA-EBAF-3B7C4B33C088}"/>
          </ac:spMkLst>
        </pc:spChg>
        <pc:spChg chg="add mod">
          <ac:chgData name="Sander Pfannenmüller" userId="89994518-c28a-4acd-8ca0-2fcfffd0f697" providerId="ADAL" clId="{CAB6F10F-AD32-48D1-A1A7-DF9C26D3CE50}" dt="2023-07-05T14:12:52.885" v="4036" actId="1076"/>
          <ac:spMkLst>
            <pc:docMk/>
            <pc:sldMk cId="2763763113" sldId="291"/>
            <ac:spMk id="21" creationId="{79B93C9B-F791-1D46-C3F5-3390CA685B77}"/>
          </ac:spMkLst>
        </pc:spChg>
        <pc:picChg chg="del">
          <ac:chgData name="Sander Pfannenmüller" userId="89994518-c28a-4acd-8ca0-2fcfffd0f697" providerId="ADAL" clId="{CAB6F10F-AD32-48D1-A1A7-DF9C26D3CE50}" dt="2023-07-05T11:19:42.599" v="82" actId="478"/>
          <ac:picMkLst>
            <pc:docMk/>
            <pc:sldMk cId="2763763113" sldId="291"/>
            <ac:picMk id="3" creationId="{E7E61FEA-9D50-EEB2-B340-4FA5D50CA3EF}"/>
          </ac:picMkLst>
        </pc:picChg>
        <pc:picChg chg="add del mod">
          <ac:chgData name="Sander Pfannenmüller" userId="89994518-c28a-4acd-8ca0-2fcfffd0f697" providerId="ADAL" clId="{CAB6F10F-AD32-48D1-A1A7-DF9C26D3CE50}" dt="2023-07-05T14:07:00.016" v="3960" actId="478"/>
          <ac:picMkLst>
            <pc:docMk/>
            <pc:sldMk cId="2763763113" sldId="291"/>
            <ac:picMk id="7" creationId="{BDDF26F2-63CF-B644-FED0-BED586823F97}"/>
          </ac:picMkLst>
        </pc:picChg>
        <pc:picChg chg="add del mod">
          <ac:chgData name="Sander Pfannenmüller" userId="89994518-c28a-4acd-8ca0-2fcfffd0f697" providerId="ADAL" clId="{CAB6F10F-AD32-48D1-A1A7-DF9C26D3CE50}" dt="2023-07-05T14:07:00.016" v="3960" actId="478"/>
          <ac:picMkLst>
            <pc:docMk/>
            <pc:sldMk cId="2763763113" sldId="291"/>
            <ac:picMk id="9" creationId="{5214998E-5D82-D085-9DA5-BC143B81B8E6}"/>
          </ac:picMkLst>
        </pc:picChg>
        <pc:picChg chg="mod">
          <ac:chgData name="Sander Pfannenmüller" userId="89994518-c28a-4acd-8ca0-2fcfffd0f697" providerId="ADAL" clId="{CAB6F10F-AD32-48D1-A1A7-DF9C26D3CE50}" dt="2023-07-05T14:11:43.139" v="4007" actId="1076"/>
          <ac:picMkLst>
            <pc:docMk/>
            <pc:sldMk cId="2763763113" sldId="291"/>
            <ac:picMk id="15" creationId="{B30824AD-89FA-6C52-46AF-E4E6B26CB718}"/>
          </ac:picMkLst>
        </pc:picChg>
      </pc:sldChg>
      <pc:sldChg chg="add del">
        <pc:chgData name="Sander Pfannenmüller" userId="89994518-c28a-4acd-8ca0-2fcfffd0f697" providerId="ADAL" clId="{CAB6F10F-AD32-48D1-A1A7-DF9C26D3CE50}" dt="2023-07-05T12:10:39.533" v="1667" actId="47"/>
        <pc:sldMkLst>
          <pc:docMk/>
          <pc:sldMk cId="964047991" sldId="292"/>
        </pc:sldMkLst>
      </pc:sldChg>
      <pc:sldChg chg="add del">
        <pc:chgData name="Sander Pfannenmüller" userId="89994518-c28a-4acd-8ca0-2fcfffd0f697" providerId="ADAL" clId="{CAB6F10F-AD32-48D1-A1A7-DF9C26D3CE50}" dt="2023-07-05T12:10:39.533" v="1667" actId="47"/>
        <pc:sldMkLst>
          <pc:docMk/>
          <pc:sldMk cId="1091937387" sldId="293"/>
        </pc:sldMkLst>
      </pc:sldChg>
      <pc:sldChg chg="add del">
        <pc:chgData name="Sander Pfannenmüller" userId="89994518-c28a-4acd-8ca0-2fcfffd0f697" providerId="ADAL" clId="{CAB6F10F-AD32-48D1-A1A7-DF9C26D3CE50}" dt="2023-07-05T12:10:39.533" v="1667" actId="47"/>
        <pc:sldMkLst>
          <pc:docMk/>
          <pc:sldMk cId="2586834775" sldId="294"/>
        </pc:sldMkLst>
      </pc:sldChg>
      <pc:sldChg chg="modSp add mod modNotesTx">
        <pc:chgData name="Sander Pfannenmüller" userId="89994518-c28a-4acd-8ca0-2fcfffd0f697" providerId="ADAL" clId="{CAB6F10F-AD32-48D1-A1A7-DF9C26D3CE50}" dt="2023-07-05T20:33:41.576" v="4077" actId="20577"/>
        <pc:sldMkLst>
          <pc:docMk/>
          <pc:sldMk cId="3056878968" sldId="295"/>
        </pc:sldMkLst>
        <pc:picChg chg="mod">
          <ac:chgData name="Sander Pfannenmüller" userId="89994518-c28a-4acd-8ca0-2fcfffd0f697" providerId="ADAL" clId="{CAB6F10F-AD32-48D1-A1A7-DF9C26D3CE50}" dt="2023-07-05T13:43:36.538" v="2022" actId="1076"/>
          <ac:picMkLst>
            <pc:docMk/>
            <pc:sldMk cId="3056878968" sldId="295"/>
            <ac:picMk id="3" creationId="{B9529CFE-31D8-DE96-7BB4-39E40885DB4E}"/>
          </ac:picMkLst>
        </pc:picChg>
      </pc:sldChg>
      <pc:sldChg chg="addSp delSp modSp add mod modNotesTx">
        <pc:chgData name="Sander Pfannenmüller" userId="89994518-c28a-4acd-8ca0-2fcfffd0f697" providerId="ADAL" clId="{CAB6F10F-AD32-48D1-A1A7-DF9C26D3CE50}" dt="2023-07-05T14:23:35.730" v="4049" actId="20577"/>
        <pc:sldMkLst>
          <pc:docMk/>
          <pc:sldMk cId="1473214951" sldId="296"/>
        </pc:sldMkLst>
        <pc:spChg chg="mod">
          <ac:chgData name="Sander Pfannenmüller" userId="89994518-c28a-4acd-8ca0-2fcfffd0f697" providerId="ADAL" clId="{CAB6F10F-AD32-48D1-A1A7-DF9C26D3CE50}" dt="2023-07-05T11:59:49.875" v="1141" actId="20577"/>
          <ac:spMkLst>
            <pc:docMk/>
            <pc:sldMk cId="1473214951" sldId="296"/>
            <ac:spMk id="4" creationId="{18660EF8-03D3-5257-4E18-AFE779B781D0}"/>
          </ac:spMkLst>
        </pc:spChg>
        <pc:picChg chg="add mod">
          <ac:chgData name="Sander Pfannenmüller" userId="89994518-c28a-4acd-8ca0-2fcfffd0f697" providerId="ADAL" clId="{CAB6F10F-AD32-48D1-A1A7-DF9C26D3CE50}" dt="2023-07-05T11:59:12.324" v="1127" actId="1076"/>
          <ac:picMkLst>
            <pc:docMk/>
            <pc:sldMk cId="1473214951" sldId="296"/>
            <ac:picMk id="5" creationId="{291A87DC-A284-836F-5163-73D7C4A5D534}"/>
          </ac:picMkLst>
        </pc:picChg>
        <pc:picChg chg="add mod">
          <ac:chgData name="Sander Pfannenmüller" userId="89994518-c28a-4acd-8ca0-2fcfffd0f697" providerId="ADAL" clId="{CAB6F10F-AD32-48D1-A1A7-DF9C26D3CE50}" dt="2023-07-05T14:17:21.928" v="4048" actId="14100"/>
          <ac:picMkLst>
            <pc:docMk/>
            <pc:sldMk cId="1473214951" sldId="296"/>
            <ac:picMk id="8" creationId="{EC83A7E8-608A-9A84-1170-0A24471A0D5B}"/>
          </ac:picMkLst>
        </pc:picChg>
        <pc:picChg chg="add del mod">
          <ac:chgData name="Sander Pfannenmüller" userId="89994518-c28a-4acd-8ca0-2fcfffd0f697" providerId="ADAL" clId="{CAB6F10F-AD32-48D1-A1A7-DF9C26D3CE50}" dt="2023-07-05T12:01:53.467" v="1145" actId="478"/>
          <ac:picMkLst>
            <pc:docMk/>
            <pc:sldMk cId="1473214951" sldId="296"/>
            <ac:picMk id="9" creationId="{E9121984-7B93-DE9F-72AB-1AB0C3FB9BDA}"/>
          </ac:picMkLst>
        </pc:picChg>
        <pc:picChg chg="add del mod">
          <ac:chgData name="Sander Pfannenmüller" userId="89994518-c28a-4acd-8ca0-2fcfffd0f697" providerId="ADAL" clId="{CAB6F10F-AD32-48D1-A1A7-DF9C26D3CE50}" dt="2023-07-05T13:39:58.073" v="2011" actId="478"/>
          <ac:picMkLst>
            <pc:docMk/>
            <pc:sldMk cId="1473214951" sldId="296"/>
            <ac:picMk id="11" creationId="{19C517CC-3F0A-CC40-5FAF-7991BC36CE07}"/>
          </ac:picMkLst>
        </pc:picChg>
        <pc:picChg chg="del">
          <ac:chgData name="Sander Pfannenmüller" userId="89994518-c28a-4acd-8ca0-2fcfffd0f697" providerId="ADAL" clId="{CAB6F10F-AD32-48D1-A1A7-DF9C26D3CE50}" dt="2023-07-05T11:42:50.730" v="1117" actId="478"/>
          <ac:picMkLst>
            <pc:docMk/>
            <pc:sldMk cId="1473214951" sldId="296"/>
            <ac:picMk id="15" creationId="{B30824AD-89FA-6C52-46AF-E4E6B26CB718}"/>
          </ac:picMkLst>
        </pc:picChg>
      </pc:sldChg>
      <pc:sldChg chg="delSp mod delAnim modAnim modNotesTx">
        <pc:chgData name="Sander Pfannenmüller" userId="89994518-c28a-4acd-8ca0-2fcfffd0f697" providerId="ADAL" clId="{CAB6F10F-AD32-48D1-A1A7-DF9C26D3CE50}" dt="2023-07-05T19:56:22.357" v="4063"/>
        <pc:sldMkLst>
          <pc:docMk/>
          <pc:sldMk cId="2747871170" sldId="305"/>
        </pc:sldMkLst>
        <pc:picChg chg="del">
          <ac:chgData name="Sander Pfannenmüller" userId="89994518-c28a-4acd-8ca0-2fcfffd0f697" providerId="ADAL" clId="{CAB6F10F-AD32-48D1-A1A7-DF9C26D3CE50}" dt="2023-07-05T19:53:08.351" v="4058" actId="478"/>
          <ac:picMkLst>
            <pc:docMk/>
            <pc:sldMk cId="2747871170" sldId="305"/>
            <ac:picMk id="2" creationId="{190697AE-E15F-1AB5-3C7A-F28A0C2550F0}"/>
          </ac:picMkLst>
        </pc:picChg>
        <pc:picChg chg="del">
          <ac:chgData name="Sander Pfannenmüller" userId="89994518-c28a-4acd-8ca0-2fcfffd0f697" providerId="ADAL" clId="{CAB6F10F-AD32-48D1-A1A7-DF9C26D3CE50}" dt="2023-07-05T19:53:21.109" v="4059" actId="478"/>
          <ac:picMkLst>
            <pc:docMk/>
            <pc:sldMk cId="2747871170" sldId="305"/>
            <ac:picMk id="3" creationId="{46DA7890-0A35-6648-8E51-0D4A4FCEE5F1}"/>
          </ac:picMkLst>
        </pc:picChg>
        <pc:picChg chg="del">
          <ac:chgData name="Sander Pfannenmüller" userId="89994518-c28a-4acd-8ca0-2fcfffd0f697" providerId="ADAL" clId="{CAB6F10F-AD32-48D1-A1A7-DF9C26D3CE50}" dt="2023-07-05T18:59:25.125" v="4054" actId="478"/>
          <ac:picMkLst>
            <pc:docMk/>
            <pc:sldMk cId="2747871170" sldId="305"/>
            <ac:picMk id="7" creationId="{D9D7403B-3414-E2F0-57A8-E4568B5AB269}"/>
          </ac:picMkLst>
        </pc:picChg>
      </pc:sldChg>
    </pc:docChg>
  </pc:docChgLst>
  <pc:docChgLst>
    <pc:chgData name="Larissa Berkelder" userId="S::421737@student.saxion.nl::e8dfc88d-ad60-4b55-829e-d73a7cb6b2b9" providerId="AD" clId="Web-{9B6B2613-F9EB-6C8C-0B71-D2A3718FE303}"/>
    <pc:docChg chg="modSld">
      <pc:chgData name="Larissa Berkelder" userId="S::421737@student.saxion.nl::e8dfc88d-ad60-4b55-829e-d73a7cb6b2b9" providerId="AD" clId="Web-{9B6B2613-F9EB-6C8C-0B71-D2A3718FE303}" dt="2023-04-19T18:47:43.729" v="54" actId="14100"/>
      <pc:docMkLst>
        <pc:docMk/>
      </pc:docMkLst>
      <pc:sldChg chg="addSp delSp modSp">
        <pc:chgData name="Larissa Berkelder" userId="S::421737@student.saxion.nl::e8dfc88d-ad60-4b55-829e-d73a7cb6b2b9" providerId="AD" clId="Web-{9B6B2613-F9EB-6C8C-0B71-D2A3718FE303}" dt="2023-04-19T18:19:50.431" v="51"/>
        <pc:sldMkLst>
          <pc:docMk/>
          <pc:sldMk cId="681423506" sldId="258"/>
        </pc:sldMkLst>
        <pc:picChg chg="add del mod">
          <ac:chgData name="Larissa Berkelder" userId="S::421737@student.saxion.nl::e8dfc88d-ad60-4b55-829e-d73a7cb6b2b9" providerId="AD" clId="Web-{9B6B2613-F9EB-6C8C-0B71-D2A3718FE303}" dt="2023-04-19T18:19:50.431" v="51"/>
          <ac:picMkLst>
            <pc:docMk/>
            <pc:sldMk cId="681423506" sldId="258"/>
            <ac:picMk id="5" creationId="{F21474C0-19E6-DB90-B761-77AF9D3F59F7}"/>
          </ac:picMkLst>
        </pc:picChg>
        <pc:picChg chg="mod">
          <ac:chgData name="Larissa Berkelder" userId="S::421737@student.saxion.nl::e8dfc88d-ad60-4b55-829e-d73a7cb6b2b9" providerId="AD" clId="Web-{9B6B2613-F9EB-6C8C-0B71-D2A3718FE303}" dt="2023-04-19T18:12:58.571" v="8" actId="1076"/>
          <ac:picMkLst>
            <pc:docMk/>
            <pc:sldMk cId="681423506" sldId="258"/>
            <ac:picMk id="5122" creationId="{1DD6D519-D910-8754-F007-6B279B26917B}"/>
          </ac:picMkLst>
        </pc:picChg>
      </pc:sldChg>
      <pc:sldChg chg="modSp">
        <pc:chgData name="Larissa Berkelder" userId="S::421737@student.saxion.nl::e8dfc88d-ad60-4b55-829e-d73a7cb6b2b9" providerId="AD" clId="Web-{9B6B2613-F9EB-6C8C-0B71-D2A3718FE303}" dt="2023-04-19T18:13:46.995" v="10" actId="1076"/>
        <pc:sldMkLst>
          <pc:docMk/>
          <pc:sldMk cId="1701780692" sldId="259"/>
        </pc:sldMkLst>
        <pc:picChg chg="mod">
          <ac:chgData name="Larissa Berkelder" userId="S::421737@student.saxion.nl::e8dfc88d-ad60-4b55-829e-d73a7cb6b2b9" providerId="AD" clId="Web-{9B6B2613-F9EB-6C8C-0B71-D2A3718FE303}" dt="2023-04-19T18:13:46.995" v="10" actId="1076"/>
          <ac:picMkLst>
            <pc:docMk/>
            <pc:sldMk cId="1701780692" sldId="259"/>
            <ac:picMk id="5" creationId="{FAC266E3-1A70-8CC9-B985-07992B88E517}"/>
          </ac:picMkLst>
        </pc:picChg>
        <pc:picChg chg="mod">
          <ac:chgData name="Larissa Berkelder" userId="S::421737@student.saxion.nl::e8dfc88d-ad60-4b55-829e-d73a7cb6b2b9" providerId="AD" clId="Web-{9B6B2613-F9EB-6C8C-0B71-D2A3718FE303}" dt="2023-04-19T18:13:41.510" v="9" actId="1076"/>
          <ac:picMkLst>
            <pc:docMk/>
            <pc:sldMk cId="1701780692" sldId="259"/>
            <ac:picMk id="17" creationId="{B5135206-CC89-B12E-CA9C-BC7658A96B26}"/>
          </ac:picMkLst>
        </pc:picChg>
      </pc:sldChg>
      <pc:sldChg chg="modSp">
        <pc:chgData name="Larissa Berkelder" userId="S::421737@student.saxion.nl::e8dfc88d-ad60-4b55-829e-d73a7cb6b2b9" providerId="AD" clId="Web-{9B6B2613-F9EB-6C8C-0B71-D2A3718FE303}" dt="2023-04-19T18:14:04.433" v="12" actId="1076"/>
        <pc:sldMkLst>
          <pc:docMk/>
          <pc:sldMk cId="4009457162" sldId="261"/>
        </pc:sldMkLst>
        <pc:picChg chg="mod">
          <ac:chgData name="Larissa Berkelder" userId="S::421737@student.saxion.nl::e8dfc88d-ad60-4b55-829e-d73a7cb6b2b9" providerId="AD" clId="Web-{9B6B2613-F9EB-6C8C-0B71-D2A3718FE303}" dt="2023-04-19T18:14:04.433" v="12" actId="1076"/>
          <ac:picMkLst>
            <pc:docMk/>
            <pc:sldMk cId="4009457162" sldId="261"/>
            <ac:picMk id="4" creationId="{5933042E-8442-AF7D-3532-F69E6B8C2E44}"/>
          </ac:picMkLst>
        </pc:picChg>
      </pc:sldChg>
      <pc:sldChg chg="modSp">
        <pc:chgData name="Larissa Berkelder" userId="S::421737@student.saxion.nl::e8dfc88d-ad60-4b55-829e-d73a7cb6b2b9" providerId="AD" clId="Web-{9B6B2613-F9EB-6C8C-0B71-D2A3718FE303}" dt="2023-04-19T18:15:29.311" v="28" actId="1076"/>
        <pc:sldMkLst>
          <pc:docMk/>
          <pc:sldMk cId="1244404671" sldId="269"/>
        </pc:sldMkLst>
        <pc:picChg chg="mod">
          <ac:chgData name="Larissa Berkelder" userId="S::421737@student.saxion.nl::e8dfc88d-ad60-4b55-829e-d73a7cb6b2b9" providerId="AD" clId="Web-{9B6B2613-F9EB-6C8C-0B71-D2A3718FE303}" dt="2023-04-19T18:15:29.311" v="28" actId="1076"/>
          <ac:picMkLst>
            <pc:docMk/>
            <pc:sldMk cId="1244404671" sldId="269"/>
            <ac:picMk id="6" creationId="{6635DD53-C3C5-1515-E246-BA5B9DE5288E}"/>
          </ac:picMkLst>
        </pc:picChg>
        <pc:picChg chg="mod">
          <ac:chgData name="Larissa Berkelder" userId="S::421737@student.saxion.nl::e8dfc88d-ad60-4b55-829e-d73a7cb6b2b9" providerId="AD" clId="Web-{9B6B2613-F9EB-6C8C-0B71-D2A3718FE303}" dt="2023-04-19T18:15:27.733" v="27" actId="1076"/>
          <ac:picMkLst>
            <pc:docMk/>
            <pc:sldMk cId="1244404671" sldId="269"/>
            <ac:picMk id="9" creationId="{70075B66-4298-9119-92DB-04E5E66836E0}"/>
          </ac:picMkLst>
        </pc:picChg>
      </pc:sldChg>
      <pc:sldChg chg="addSp modSp">
        <pc:chgData name="Larissa Berkelder" userId="S::421737@student.saxion.nl::e8dfc88d-ad60-4b55-829e-d73a7cb6b2b9" providerId="AD" clId="Web-{9B6B2613-F9EB-6C8C-0B71-D2A3718FE303}" dt="2023-04-19T18:17:55.223" v="47" actId="1076"/>
        <pc:sldMkLst>
          <pc:docMk/>
          <pc:sldMk cId="2974397232" sldId="270"/>
        </pc:sldMkLst>
        <pc:picChg chg="add mod modCrop">
          <ac:chgData name="Larissa Berkelder" userId="S::421737@student.saxion.nl::e8dfc88d-ad60-4b55-829e-d73a7cb6b2b9" providerId="AD" clId="Web-{9B6B2613-F9EB-6C8C-0B71-D2A3718FE303}" dt="2023-04-19T18:17:10.315" v="38" actId="1076"/>
          <ac:picMkLst>
            <pc:docMk/>
            <pc:sldMk cId="2974397232" sldId="270"/>
            <ac:picMk id="3" creationId="{52BFAADB-191A-A807-1060-CB574E685AB7}"/>
          </ac:picMkLst>
        </pc:picChg>
        <pc:picChg chg="mod">
          <ac:chgData name="Larissa Berkelder" userId="S::421737@student.saxion.nl::e8dfc88d-ad60-4b55-829e-d73a7cb6b2b9" providerId="AD" clId="Web-{9B6B2613-F9EB-6C8C-0B71-D2A3718FE303}" dt="2023-04-19T18:17:55.223" v="47" actId="1076"/>
          <ac:picMkLst>
            <pc:docMk/>
            <pc:sldMk cId="2974397232" sldId="270"/>
            <ac:picMk id="4" creationId="{7F4CBB98-8CFE-D317-3F17-D7A58758A2CA}"/>
          </ac:picMkLst>
        </pc:picChg>
        <pc:picChg chg="add mod ord modCrop">
          <ac:chgData name="Larissa Berkelder" userId="S::421737@student.saxion.nl::e8dfc88d-ad60-4b55-829e-d73a7cb6b2b9" providerId="AD" clId="Web-{9B6B2613-F9EB-6C8C-0B71-D2A3718FE303}" dt="2023-04-19T18:17:43.817" v="45" actId="688"/>
          <ac:picMkLst>
            <pc:docMk/>
            <pc:sldMk cId="2974397232" sldId="270"/>
            <ac:picMk id="5" creationId="{7A7F95DF-25F2-AECA-CA47-882F12E6E61E}"/>
          </ac:picMkLst>
        </pc:picChg>
      </pc:sldChg>
      <pc:sldChg chg="modSp">
        <pc:chgData name="Larissa Berkelder" userId="S::421737@student.saxion.nl::e8dfc88d-ad60-4b55-829e-d73a7cb6b2b9" providerId="AD" clId="Web-{9B6B2613-F9EB-6C8C-0B71-D2A3718FE303}" dt="2023-04-19T18:47:16.713" v="52" actId="14100"/>
        <pc:sldMkLst>
          <pc:docMk/>
          <pc:sldMk cId="3016099828" sldId="277"/>
        </pc:sldMkLst>
        <pc:spChg chg="mod">
          <ac:chgData name="Larissa Berkelder" userId="S::421737@student.saxion.nl::e8dfc88d-ad60-4b55-829e-d73a7cb6b2b9" providerId="AD" clId="Web-{9B6B2613-F9EB-6C8C-0B71-D2A3718FE303}" dt="2023-04-19T18:14:37.263" v="16" actId="20577"/>
          <ac:spMkLst>
            <pc:docMk/>
            <pc:sldMk cId="3016099828" sldId="277"/>
            <ac:spMk id="3" creationId="{523CB10F-C35C-7916-363E-F80C11B71D6A}"/>
          </ac:spMkLst>
        </pc:spChg>
        <pc:picChg chg="mod">
          <ac:chgData name="Larissa Berkelder" userId="S::421737@student.saxion.nl::e8dfc88d-ad60-4b55-829e-d73a7cb6b2b9" providerId="AD" clId="Web-{9B6B2613-F9EB-6C8C-0B71-D2A3718FE303}" dt="2023-04-19T18:47:16.713" v="52" actId="14100"/>
          <ac:picMkLst>
            <pc:docMk/>
            <pc:sldMk cId="3016099828" sldId="277"/>
            <ac:picMk id="5" creationId="{9454BEF5-6924-BD63-9461-76D980E39812}"/>
          </ac:picMkLst>
        </pc:picChg>
      </pc:sldChg>
      <pc:sldChg chg="modSp">
        <pc:chgData name="Larissa Berkelder" userId="S::421737@student.saxion.nl::e8dfc88d-ad60-4b55-829e-d73a7cb6b2b9" providerId="AD" clId="Web-{9B6B2613-F9EB-6C8C-0B71-D2A3718FE303}" dt="2023-04-19T18:15:51.718" v="31"/>
        <pc:sldMkLst>
          <pc:docMk/>
          <pc:sldMk cId="2354586442" sldId="290"/>
        </pc:sldMkLst>
        <pc:picChg chg="mod">
          <ac:chgData name="Larissa Berkelder" userId="S::421737@student.saxion.nl::e8dfc88d-ad60-4b55-829e-d73a7cb6b2b9" providerId="AD" clId="Web-{9B6B2613-F9EB-6C8C-0B71-D2A3718FE303}" dt="2023-04-19T18:15:49.328" v="29" actId="1076"/>
          <ac:picMkLst>
            <pc:docMk/>
            <pc:sldMk cId="2354586442" sldId="290"/>
            <ac:picMk id="10" creationId="{086FFBB8-E587-7144-B62B-790768EE1E88}"/>
          </ac:picMkLst>
        </pc:picChg>
        <pc:picChg chg="mod ord">
          <ac:chgData name="Larissa Berkelder" userId="S::421737@student.saxion.nl::e8dfc88d-ad60-4b55-829e-d73a7cb6b2b9" providerId="AD" clId="Web-{9B6B2613-F9EB-6C8C-0B71-D2A3718FE303}" dt="2023-04-19T18:15:51.718" v="31"/>
          <ac:picMkLst>
            <pc:docMk/>
            <pc:sldMk cId="2354586442" sldId="290"/>
            <ac:picMk id="12" creationId="{6F09135F-D0E9-F9EA-03A1-8202EAD99FB3}"/>
          </ac:picMkLst>
        </pc:picChg>
      </pc:sldChg>
      <pc:sldChg chg="modSp">
        <pc:chgData name="Larissa Berkelder" userId="S::421737@student.saxion.nl::e8dfc88d-ad60-4b55-829e-d73a7cb6b2b9" providerId="AD" clId="Web-{9B6B2613-F9EB-6C8C-0B71-D2A3718FE303}" dt="2023-04-19T18:47:43.729" v="54" actId="14100"/>
        <pc:sldMkLst>
          <pc:docMk/>
          <pc:sldMk cId="3590979809" sldId="291"/>
        </pc:sldMkLst>
        <pc:picChg chg="mod">
          <ac:chgData name="Larissa Berkelder" userId="S::421737@student.saxion.nl::e8dfc88d-ad60-4b55-829e-d73a7cb6b2b9" providerId="AD" clId="Web-{9B6B2613-F9EB-6C8C-0B71-D2A3718FE303}" dt="2023-04-19T18:47:40.948" v="53" actId="14100"/>
          <ac:picMkLst>
            <pc:docMk/>
            <pc:sldMk cId="3590979809" sldId="291"/>
            <ac:picMk id="6" creationId="{702413DF-1740-36FB-6801-643AF09CD187}"/>
          </ac:picMkLst>
        </pc:picChg>
        <pc:picChg chg="mod">
          <ac:chgData name="Larissa Berkelder" userId="S::421737@student.saxion.nl::e8dfc88d-ad60-4b55-829e-d73a7cb6b2b9" providerId="AD" clId="Web-{9B6B2613-F9EB-6C8C-0B71-D2A3718FE303}" dt="2023-04-19T18:47:43.729" v="54" actId="14100"/>
          <ac:picMkLst>
            <pc:docMk/>
            <pc:sldMk cId="3590979809" sldId="291"/>
            <ac:picMk id="10" creationId="{C25A77F3-671B-C62C-A18F-223975D7BFAF}"/>
          </ac:picMkLst>
        </pc:picChg>
      </pc:sldChg>
    </pc:docChg>
  </pc:docChgLst>
  <pc:docChgLst>
    <pc:chgData name="Floris de Bruin" userId="b428890d-5ba1-4fdd-afa8-3e01833a66cf" providerId="ADAL" clId="{C3768334-B865-4B41-98CE-66FA1849426F}"/>
    <pc:docChg chg="undo redo custSel addSld delSld modSld sldOrd">
      <pc:chgData name="Floris de Bruin" userId="b428890d-5ba1-4fdd-afa8-3e01833a66cf" providerId="ADAL" clId="{C3768334-B865-4B41-98CE-66FA1849426F}" dt="2023-04-19T19:59:11.622" v="5489" actId="27636"/>
      <pc:docMkLst>
        <pc:docMk/>
      </pc:docMkLst>
      <pc:sldChg chg="addSp delSp modSp mod">
        <pc:chgData name="Floris de Bruin" userId="b428890d-5ba1-4fdd-afa8-3e01833a66cf" providerId="ADAL" clId="{C3768334-B865-4B41-98CE-66FA1849426F}" dt="2023-04-19T19:17:27.660" v="5016" actId="478"/>
        <pc:sldMkLst>
          <pc:docMk/>
          <pc:sldMk cId="3351439039" sldId="256"/>
        </pc:sldMkLst>
        <pc:spChg chg="mod">
          <ac:chgData name="Floris de Bruin" userId="b428890d-5ba1-4fdd-afa8-3e01833a66cf" providerId="ADAL" clId="{C3768334-B865-4B41-98CE-66FA1849426F}" dt="2023-04-18T10:51:39.462" v="2615" actId="20577"/>
          <ac:spMkLst>
            <pc:docMk/>
            <pc:sldMk cId="3351439039" sldId="256"/>
            <ac:spMk id="3" creationId="{00000000-0000-0000-0000-000000000000}"/>
          </ac:spMkLst>
        </pc:spChg>
        <pc:spChg chg="add mod">
          <ac:chgData name="Floris de Bruin" userId="b428890d-5ba1-4fdd-afa8-3e01833a66cf" providerId="ADAL" clId="{C3768334-B865-4B41-98CE-66FA1849426F}" dt="2023-04-18T10:50:39.010" v="2546" actId="14100"/>
          <ac:spMkLst>
            <pc:docMk/>
            <pc:sldMk cId="3351439039" sldId="256"/>
            <ac:spMk id="5" creationId="{36E621C0-A87C-B964-8FFA-BCA0DBC5749A}"/>
          </ac:spMkLst>
        </pc:spChg>
        <pc:spChg chg="add del mod">
          <ac:chgData name="Floris de Bruin" userId="b428890d-5ba1-4fdd-afa8-3e01833a66cf" providerId="ADAL" clId="{C3768334-B865-4B41-98CE-66FA1849426F}" dt="2023-04-18T10:53:58.857" v="2656" actId="478"/>
          <ac:spMkLst>
            <pc:docMk/>
            <pc:sldMk cId="3351439039" sldId="256"/>
            <ac:spMk id="6" creationId="{6015C21C-A85D-3043-3E08-9148FCA39D51}"/>
          </ac:spMkLst>
        </pc:spChg>
        <pc:spChg chg="del">
          <ac:chgData name="Floris de Bruin" userId="b428890d-5ba1-4fdd-afa8-3e01833a66cf" providerId="ADAL" clId="{C3768334-B865-4B41-98CE-66FA1849426F}" dt="2023-04-19T18:07:40.933" v="4350"/>
          <ac:spMkLst>
            <pc:docMk/>
            <pc:sldMk cId="3351439039" sldId="256"/>
            <ac:spMk id="6" creationId="{C18DE7B4-36D7-79F7-B2E1-2798D074E99D}"/>
          </ac:spMkLst>
        </pc:spChg>
        <pc:spChg chg="add mod">
          <ac:chgData name="Floris de Bruin" userId="b428890d-5ba1-4fdd-afa8-3e01833a66cf" providerId="ADAL" clId="{C3768334-B865-4B41-98CE-66FA1849426F}" dt="2023-04-18T10:54:32.986" v="2697" actId="404"/>
          <ac:spMkLst>
            <pc:docMk/>
            <pc:sldMk cId="3351439039" sldId="256"/>
            <ac:spMk id="7" creationId="{1DF21258-DFF5-5649-1DDA-D1A3F8D511B0}"/>
          </ac:spMkLst>
        </pc:spChg>
        <pc:spChg chg="add mod">
          <ac:chgData name="Floris de Bruin" userId="b428890d-5ba1-4fdd-afa8-3e01833a66cf" providerId="ADAL" clId="{C3768334-B865-4B41-98CE-66FA1849426F}" dt="2023-04-18T11:22:53.124" v="2765" actId="207"/>
          <ac:spMkLst>
            <pc:docMk/>
            <pc:sldMk cId="3351439039" sldId="256"/>
            <ac:spMk id="8" creationId="{21360CA6-1DC7-927B-C42C-DA1A1A696319}"/>
          </ac:spMkLst>
        </pc:spChg>
        <pc:spChg chg="add mod">
          <ac:chgData name="Floris de Bruin" userId="b428890d-5ba1-4fdd-afa8-3e01833a66cf" providerId="ADAL" clId="{C3768334-B865-4B41-98CE-66FA1849426F}" dt="2023-04-19T18:57:21.098" v="4932" actId="1076"/>
          <ac:spMkLst>
            <pc:docMk/>
            <pc:sldMk cId="3351439039" sldId="256"/>
            <ac:spMk id="9" creationId="{7A947BE4-D305-ADD7-8FCE-06D1B6CB5DD7}"/>
          </ac:spMkLst>
        </pc:spChg>
        <pc:spChg chg="add mod">
          <ac:chgData name="Floris de Bruin" userId="b428890d-5ba1-4fdd-afa8-3e01833a66cf" providerId="ADAL" clId="{C3768334-B865-4B41-98CE-66FA1849426F}" dt="2023-04-18T10:54:26.077" v="2694" actId="1076"/>
          <ac:spMkLst>
            <pc:docMk/>
            <pc:sldMk cId="3351439039" sldId="256"/>
            <ac:spMk id="10" creationId="{935DAB61-7E08-7CFF-AF72-924964BCB32B}"/>
          </ac:spMkLst>
        </pc:spChg>
        <pc:spChg chg="add del mod">
          <ac:chgData name="Floris de Bruin" userId="b428890d-5ba1-4fdd-afa8-3e01833a66cf" providerId="ADAL" clId="{C3768334-B865-4B41-98CE-66FA1849426F}" dt="2023-04-19T19:17:27.660" v="5016" actId="478"/>
          <ac:spMkLst>
            <pc:docMk/>
            <pc:sldMk cId="3351439039" sldId="256"/>
            <ac:spMk id="22" creationId="{CF524059-FE42-6270-250C-6305F2296666}"/>
          </ac:spMkLst>
        </pc:spChg>
        <pc:picChg chg="add mod">
          <ac:chgData name="Floris de Bruin" userId="b428890d-5ba1-4fdd-afa8-3e01833a66cf" providerId="ADAL" clId="{C3768334-B865-4B41-98CE-66FA1849426F}" dt="2023-04-18T10:51:27.573" v="2606" actId="1076"/>
          <ac:picMkLst>
            <pc:docMk/>
            <pc:sldMk cId="3351439039" sldId="256"/>
            <ac:picMk id="4" creationId="{15B6C067-2655-CFFB-239D-A7CFF089E34F}"/>
          </ac:picMkLst>
        </pc:picChg>
      </pc:sldChg>
      <pc:sldChg chg="addSp delSp modSp mod">
        <pc:chgData name="Floris de Bruin" userId="b428890d-5ba1-4fdd-afa8-3e01833a66cf" providerId="ADAL" clId="{C3768334-B865-4B41-98CE-66FA1849426F}" dt="2023-04-19T18:57:24.532" v="4934" actId="20577"/>
        <pc:sldMkLst>
          <pc:docMk/>
          <pc:sldMk cId="1064803894" sldId="257"/>
        </pc:sldMkLst>
        <pc:spChg chg="del">
          <ac:chgData name="Floris de Bruin" userId="b428890d-5ba1-4fdd-afa8-3e01833a66cf" providerId="ADAL" clId="{C3768334-B865-4B41-98CE-66FA1849426F}" dt="2023-04-19T18:07:40.933" v="4350"/>
          <ac:spMkLst>
            <pc:docMk/>
            <pc:sldMk cId="1064803894" sldId="257"/>
            <ac:spMk id="4" creationId="{86BB2C36-2539-94A2-E161-5F90D3F33C78}"/>
          </ac:spMkLst>
        </pc:spChg>
        <pc:spChg chg="add del mod">
          <ac:chgData name="Floris de Bruin" userId="b428890d-5ba1-4fdd-afa8-3e01833a66cf" providerId="ADAL" clId="{C3768334-B865-4B41-98CE-66FA1849426F}" dt="2023-04-19T18:56:45.717" v="4912"/>
          <ac:spMkLst>
            <pc:docMk/>
            <pc:sldMk cId="1064803894" sldId="257"/>
            <ac:spMk id="6" creationId="{D1F1AA9A-8892-2CCE-9A20-679DDA7C10D7}"/>
          </ac:spMkLst>
        </pc:spChg>
        <pc:spChg chg="add del mod">
          <ac:chgData name="Floris de Bruin" userId="b428890d-5ba1-4fdd-afa8-3e01833a66cf" providerId="ADAL" clId="{C3768334-B865-4B41-98CE-66FA1849426F}" dt="2023-04-19T18:57:15.111" v="4929" actId="478"/>
          <ac:spMkLst>
            <pc:docMk/>
            <pc:sldMk cId="1064803894" sldId="257"/>
            <ac:spMk id="7" creationId="{48B5BDEC-F1F1-1D3E-8355-B449252AAA43}"/>
          </ac:spMkLst>
        </pc:spChg>
        <pc:spChg chg="add mod">
          <ac:chgData name="Floris de Bruin" userId="b428890d-5ba1-4fdd-afa8-3e01833a66cf" providerId="ADAL" clId="{C3768334-B865-4B41-98CE-66FA1849426F}" dt="2023-04-19T18:57:24.532" v="4934" actId="20577"/>
          <ac:spMkLst>
            <pc:docMk/>
            <pc:sldMk cId="1064803894" sldId="257"/>
            <ac:spMk id="8" creationId="{6FA13C5B-EE2D-9388-BB50-276905DE6814}"/>
          </ac:spMkLst>
        </pc:spChg>
      </pc:sldChg>
      <pc:sldChg chg="addSp delSp modSp mod ord">
        <pc:chgData name="Floris de Bruin" userId="b428890d-5ba1-4fdd-afa8-3e01833a66cf" providerId="ADAL" clId="{C3768334-B865-4B41-98CE-66FA1849426F}" dt="2023-04-19T18:57:26.553" v="4936" actId="20577"/>
        <pc:sldMkLst>
          <pc:docMk/>
          <pc:sldMk cId="681423506" sldId="258"/>
        </pc:sldMkLst>
        <pc:spChg chg="mod ord">
          <ac:chgData name="Floris de Bruin" userId="b428890d-5ba1-4fdd-afa8-3e01833a66cf" providerId="ADAL" clId="{C3768334-B865-4B41-98CE-66FA1849426F}" dt="2023-04-19T13:31:23.444" v="3647" actId="20577"/>
          <ac:spMkLst>
            <pc:docMk/>
            <pc:sldMk cId="681423506" sldId="258"/>
            <ac:spMk id="3" creationId="{25A7FE2D-9BDD-94E9-E64C-6435B50E050A}"/>
          </ac:spMkLst>
        </pc:spChg>
        <pc:spChg chg="del">
          <ac:chgData name="Floris de Bruin" userId="b428890d-5ba1-4fdd-afa8-3e01833a66cf" providerId="ADAL" clId="{C3768334-B865-4B41-98CE-66FA1849426F}" dt="2023-04-19T18:07:40.933" v="4350"/>
          <ac:spMkLst>
            <pc:docMk/>
            <pc:sldMk cId="681423506" sldId="258"/>
            <ac:spMk id="4" creationId="{5410C68D-3345-3A78-BA73-973A1BD7AEE0}"/>
          </ac:spMkLst>
        </pc:spChg>
        <pc:spChg chg="add del mod">
          <ac:chgData name="Floris de Bruin" userId="b428890d-5ba1-4fdd-afa8-3e01833a66cf" providerId="ADAL" clId="{C3768334-B865-4B41-98CE-66FA1849426F}" dt="2023-04-19T18:57:13.868" v="4928" actId="478"/>
          <ac:spMkLst>
            <pc:docMk/>
            <pc:sldMk cId="681423506" sldId="258"/>
            <ac:spMk id="6" creationId="{573FF53E-FE09-3314-2806-7D848E667B44}"/>
          </ac:spMkLst>
        </pc:spChg>
        <pc:spChg chg="add mod">
          <ac:chgData name="Floris de Bruin" userId="b428890d-5ba1-4fdd-afa8-3e01833a66cf" providerId="ADAL" clId="{C3768334-B865-4B41-98CE-66FA1849426F}" dt="2023-04-19T18:57:26.553" v="4936" actId="20577"/>
          <ac:spMkLst>
            <pc:docMk/>
            <pc:sldMk cId="681423506" sldId="258"/>
            <ac:spMk id="7" creationId="{D9410CDF-D0A3-3B52-4101-4F0006173B49}"/>
          </ac:spMkLst>
        </pc:spChg>
        <pc:picChg chg="add mod">
          <ac:chgData name="Floris de Bruin" userId="b428890d-5ba1-4fdd-afa8-3e01833a66cf" providerId="ADAL" clId="{C3768334-B865-4B41-98CE-66FA1849426F}" dt="2023-04-19T13:19:49.844" v="3509" actId="1076"/>
          <ac:picMkLst>
            <pc:docMk/>
            <pc:sldMk cId="681423506" sldId="258"/>
            <ac:picMk id="5122" creationId="{1DD6D519-D910-8754-F007-6B279B26917B}"/>
          </ac:picMkLst>
        </pc:picChg>
      </pc:sldChg>
      <pc:sldChg chg="addSp delSp modSp mod">
        <pc:chgData name="Floris de Bruin" userId="b428890d-5ba1-4fdd-afa8-3e01833a66cf" providerId="ADAL" clId="{C3768334-B865-4B41-98CE-66FA1849426F}" dt="2023-04-19T18:57:48.035" v="4945" actId="20577"/>
        <pc:sldMkLst>
          <pc:docMk/>
          <pc:sldMk cId="1701780692" sldId="259"/>
        </pc:sldMkLst>
        <pc:spChg chg="mod">
          <ac:chgData name="Floris de Bruin" userId="b428890d-5ba1-4fdd-afa8-3e01833a66cf" providerId="ADAL" clId="{C3768334-B865-4B41-98CE-66FA1849426F}" dt="2023-04-18T10:40:59.579" v="2016" actId="5793"/>
          <ac:spMkLst>
            <pc:docMk/>
            <pc:sldMk cId="1701780692" sldId="259"/>
            <ac:spMk id="3" creationId="{25A7FE2D-9BDD-94E9-E64C-6435B50E050A}"/>
          </ac:spMkLst>
        </pc:spChg>
        <pc:spChg chg="del">
          <ac:chgData name="Floris de Bruin" userId="b428890d-5ba1-4fdd-afa8-3e01833a66cf" providerId="ADAL" clId="{C3768334-B865-4B41-98CE-66FA1849426F}" dt="2023-04-19T18:07:40.933" v="4350"/>
          <ac:spMkLst>
            <pc:docMk/>
            <pc:sldMk cId="1701780692" sldId="259"/>
            <ac:spMk id="4" creationId="{0B8E7E61-2C26-043F-3192-24714C05F42E}"/>
          </ac:spMkLst>
        </pc:spChg>
        <pc:spChg chg="add del mod">
          <ac:chgData name="Floris de Bruin" userId="b428890d-5ba1-4fdd-afa8-3e01833a66cf" providerId="ADAL" clId="{C3768334-B865-4B41-98CE-66FA1849426F}" dt="2023-04-19T18:57:09.822" v="4925" actId="478"/>
          <ac:spMkLst>
            <pc:docMk/>
            <pc:sldMk cId="1701780692" sldId="259"/>
            <ac:spMk id="6" creationId="{2F031A93-89D6-D5D6-0BA8-7FB47523EB09}"/>
          </ac:spMkLst>
        </pc:spChg>
        <pc:spChg chg="add mod">
          <ac:chgData name="Floris de Bruin" userId="b428890d-5ba1-4fdd-afa8-3e01833a66cf" providerId="ADAL" clId="{C3768334-B865-4B41-98CE-66FA1849426F}" dt="2023-04-19T18:57:48.035" v="4945" actId="20577"/>
          <ac:spMkLst>
            <pc:docMk/>
            <pc:sldMk cId="1701780692" sldId="259"/>
            <ac:spMk id="7" creationId="{3F62BE68-0E45-B346-5B20-5D75C35999A3}"/>
          </ac:spMkLst>
        </pc:spChg>
        <pc:spChg chg="add del mod">
          <ac:chgData name="Floris de Bruin" userId="b428890d-5ba1-4fdd-afa8-3e01833a66cf" providerId="ADAL" clId="{C3768334-B865-4B41-98CE-66FA1849426F}" dt="2023-04-18T10:57:52.316" v="2716"/>
          <ac:spMkLst>
            <pc:docMk/>
            <pc:sldMk cId="1701780692" sldId="259"/>
            <ac:spMk id="10" creationId="{56962354-94E9-1BF2-7B9D-500B7650AD0E}"/>
          </ac:spMkLst>
        </pc:spChg>
        <pc:spChg chg="add del">
          <ac:chgData name="Floris de Bruin" userId="b428890d-5ba1-4fdd-afa8-3e01833a66cf" providerId="ADAL" clId="{C3768334-B865-4B41-98CE-66FA1849426F}" dt="2023-04-18T10:58:18.383" v="2718" actId="22"/>
          <ac:spMkLst>
            <pc:docMk/>
            <pc:sldMk cId="1701780692" sldId="259"/>
            <ac:spMk id="12" creationId="{488654A3-C623-1E9E-B631-B2F726F9D9E4}"/>
          </ac:spMkLst>
        </pc:spChg>
        <pc:graphicFrameChg chg="add del mod">
          <ac:chgData name="Floris de Bruin" userId="b428890d-5ba1-4fdd-afa8-3e01833a66cf" providerId="ADAL" clId="{C3768334-B865-4B41-98CE-66FA1849426F}" dt="2023-04-18T10:57:52.316" v="2716"/>
          <ac:graphicFrameMkLst>
            <pc:docMk/>
            <pc:sldMk cId="1701780692" sldId="259"/>
            <ac:graphicFrameMk id="6" creationId="{0975FCA7-677F-88C0-C257-B8BEB679BC9E}"/>
          </ac:graphicFrameMkLst>
        </pc:graphicFrameChg>
        <pc:graphicFrameChg chg="add del mod">
          <ac:chgData name="Floris de Bruin" userId="b428890d-5ba1-4fdd-afa8-3e01833a66cf" providerId="ADAL" clId="{C3768334-B865-4B41-98CE-66FA1849426F}" dt="2023-04-18T10:57:52.316" v="2716"/>
          <ac:graphicFrameMkLst>
            <pc:docMk/>
            <pc:sldMk cId="1701780692" sldId="259"/>
            <ac:graphicFrameMk id="7" creationId="{FF004407-0821-E76C-B8AB-624FE72BC8E5}"/>
          </ac:graphicFrameMkLst>
        </pc:graphicFrameChg>
        <pc:graphicFrameChg chg="add del mod">
          <ac:chgData name="Floris de Bruin" userId="b428890d-5ba1-4fdd-afa8-3e01833a66cf" providerId="ADAL" clId="{C3768334-B865-4B41-98CE-66FA1849426F}" dt="2023-04-18T10:57:52.316" v="2716"/>
          <ac:graphicFrameMkLst>
            <pc:docMk/>
            <pc:sldMk cId="1701780692" sldId="259"/>
            <ac:graphicFrameMk id="8" creationId="{ECF34F09-A2F5-2920-53C8-9991F845F8BB}"/>
          </ac:graphicFrameMkLst>
        </pc:graphicFrameChg>
        <pc:graphicFrameChg chg="add del mod">
          <ac:chgData name="Floris de Bruin" userId="b428890d-5ba1-4fdd-afa8-3e01833a66cf" providerId="ADAL" clId="{C3768334-B865-4B41-98CE-66FA1849426F}" dt="2023-04-18T10:57:52.316" v="2716"/>
          <ac:graphicFrameMkLst>
            <pc:docMk/>
            <pc:sldMk cId="1701780692" sldId="259"/>
            <ac:graphicFrameMk id="9" creationId="{A64A0483-F482-C922-D9A2-4D23BFF27861}"/>
          </ac:graphicFrameMkLst>
        </pc:graphicFrameChg>
        <pc:graphicFrameChg chg="add del mod">
          <ac:chgData name="Floris de Bruin" userId="b428890d-5ba1-4fdd-afa8-3e01833a66cf" providerId="ADAL" clId="{C3768334-B865-4B41-98CE-66FA1849426F}" dt="2023-04-18T11:01:00.721" v="2725"/>
          <ac:graphicFrameMkLst>
            <pc:docMk/>
            <pc:sldMk cId="1701780692" sldId="259"/>
            <ac:graphicFrameMk id="15" creationId="{11858521-9641-9D27-80AE-A98F11304681}"/>
          </ac:graphicFrameMkLst>
        </pc:graphicFrameChg>
        <pc:picChg chg="add del mod">
          <ac:chgData name="Floris de Bruin" userId="b428890d-5ba1-4fdd-afa8-3e01833a66cf" providerId="ADAL" clId="{C3768334-B865-4B41-98CE-66FA1849426F}" dt="2023-04-18T10:49:51.862" v="2536" actId="478"/>
          <ac:picMkLst>
            <pc:docMk/>
            <pc:sldMk cId="1701780692" sldId="259"/>
            <ac:picMk id="4" creationId="{25A5CCE9-C409-D267-78BB-78E55D80E91C}"/>
          </ac:picMkLst>
        </pc:picChg>
        <pc:picChg chg="add mod">
          <ac:chgData name="Floris de Bruin" userId="b428890d-5ba1-4fdd-afa8-3e01833a66cf" providerId="ADAL" clId="{C3768334-B865-4B41-98CE-66FA1849426F}" dt="2023-04-18T08:43:19.751" v="616" actId="1076"/>
          <ac:picMkLst>
            <pc:docMk/>
            <pc:sldMk cId="1701780692" sldId="259"/>
            <ac:picMk id="5" creationId="{FAC266E3-1A70-8CC9-B985-07992B88E517}"/>
          </ac:picMkLst>
        </pc:picChg>
        <pc:picChg chg="add del mod">
          <ac:chgData name="Floris de Bruin" userId="b428890d-5ba1-4fdd-afa8-3e01833a66cf" providerId="ADAL" clId="{C3768334-B865-4B41-98CE-66FA1849426F}" dt="2023-04-18T10:58:22.920" v="2723" actId="478"/>
          <ac:picMkLst>
            <pc:docMk/>
            <pc:sldMk cId="1701780692" sldId="259"/>
            <ac:picMk id="14" creationId="{F9835043-C318-EC82-5A6B-3C723F02E5E6}"/>
          </ac:picMkLst>
        </pc:picChg>
        <pc:picChg chg="add mod">
          <ac:chgData name="Floris de Bruin" userId="b428890d-5ba1-4fdd-afa8-3e01833a66cf" providerId="ADAL" clId="{C3768334-B865-4B41-98CE-66FA1849426F}" dt="2023-04-18T11:01:20.164" v="2731" actId="1076"/>
          <ac:picMkLst>
            <pc:docMk/>
            <pc:sldMk cId="1701780692" sldId="259"/>
            <ac:picMk id="17" creationId="{B5135206-CC89-B12E-CA9C-BC7658A96B26}"/>
          </ac:picMkLst>
        </pc:picChg>
      </pc:sldChg>
      <pc:sldChg chg="addSp delSp modSp mod">
        <pc:chgData name="Floris de Bruin" userId="b428890d-5ba1-4fdd-afa8-3e01833a66cf" providerId="ADAL" clId="{C3768334-B865-4B41-98CE-66FA1849426F}" dt="2023-04-19T19:01:10.125" v="5015" actId="20577"/>
        <pc:sldMkLst>
          <pc:docMk/>
          <pc:sldMk cId="792052984" sldId="260"/>
        </pc:sldMkLst>
        <pc:spChg chg="mod">
          <ac:chgData name="Floris de Bruin" userId="b428890d-5ba1-4fdd-afa8-3e01833a66cf" providerId="ADAL" clId="{C3768334-B865-4B41-98CE-66FA1849426F}" dt="2023-04-18T08:43:09.808" v="606" actId="21"/>
          <ac:spMkLst>
            <pc:docMk/>
            <pc:sldMk cId="792052984" sldId="260"/>
            <ac:spMk id="3" creationId="{25A7FE2D-9BDD-94E9-E64C-6435B50E050A}"/>
          </ac:spMkLst>
        </pc:spChg>
        <pc:spChg chg="del">
          <ac:chgData name="Floris de Bruin" userId="b428890d-5ba1-4fdd-afa8-3e01833a66cf" providerId="ADAL" clId="{C3768334-B865-4B41-98CE-66FA1849426F}" dt="2023-04-19T18:07:40.933" v="4350"/>
          <ac:spMkLst>
            <pc:docMk/>
            <pc:sldMk cId="792052984" sldId="260"/>
            <ac:spMk id="4" creationId="{4B1A5404-D56B-738F-7BB4-84BF7994B9DE}"/>
          </ac:spMkLst>
        </pc:spChg>
        <pc:spChg chg="add mod">
          <ac:chgData name="Floris de Bruin" userId="b428890d-5ba1-4fdd-afa8-3e01833a66cf" providerId="ADAL" clId="{C3768334-B865-4B41-98CE-66FA1849426F}" dt="2023-04-19T19:01:10.125" v="5015" actId="20577"/>
          <ac:spMkLst>
            <pc:docMk/>
            <pc:sldMk cId="792052984" sldId="260"/>
            <ac:spMk id="5" creationId="{A3659808-5CAC-5C23-9E1A-3B4BD0AB00B2}"/>
          </ac:spMkLst>
        </pc:spChg>
        <pc:picChg chg="add del mod">
          <ac:chgData name="Floris de Bruin" userId="b428890d-5ba1-4fdd-afa8-3e01833a66cf" providerId="ADAL" clId="{C3768334-B865-4B41-98CE-66FA1849426F}" dt="2023-04-18T08:43:10.697" v="607" actId="478"/>
          <ac:picMkLst>
            <pc:docMk/>
            <pc:sldMk cId="792052984" sldId="260"/>
            <ac:picMk id="5" creationId="{204B888F-A2D8-1F60-EC57-7F8155987DA5}"/>
          </ac:picMkLst>
        </pc:picChg>
      </pc:sldChg>
      <pc:sldChg chg="addSp delSp modSp new mod ord">
        <pc:chgData name="Floris de Bruin" userId="b428890d-5ba1-4fdd-afa8-3e01833a66cf" providerId="ADAL" clId="{C3768334-B865-4B41-98CE-66FA1849426F}" dt="2023-04-19T18:58:05.438" v="4957" actId="20577"/>
        <pc:sldMkLst>
          <pc:docMk/>
          <pc:sldMk cId="4009457162" sldId="261"/>
        </pc:sldMkLst>
        <pc:spChg chg="mod">
          <ac:chgData name="Floris de Bruin" userId="b428890d-5ba1-4fdd-afa8-3e01833a66cf" providerId="ADAL" clId="{C3768334-B865-4B41-98CE-66FA1849426F}" dt="2023-04-19T13:28:33.572" v="3630" actId="20577"/>
          <ac:spMkLst>
            <pc:docMk/>
            <pc:sldMk cId="4009457162" sldId="261"/>
            <ac:spMk id="2" creationId="{2036556B-1FDE-2CDC-0096-40F5C5DFF796}"/>
          </ac:spMkLst>
        </pc:spChg>
        <pc:spChg chg="del mod">
          <ac:chgData name="Floris de Bruin" userId="b428890d-5ba1-4fdd-afa8-3e01833a66cf" providerId="ADAL" clId="{C3768334-B865-4B41-98CE-66FA1849426F}" dt="2023-04-18T10:39:27.373" v="1973" actId="478"/>
          <ac:spMkLst>
            <pc:docMk/>
            <pc:sldMk cId="4009457162" sldId="261"/>
            <ac:spMk id="3" creationId="{523CB10F-C35C-7916-363E-F80C11B71D6A}"/>
          </ac:spMkLst>
        </pc:spChg>
        <pc:spChg chg="del">
          <ac:chgData name="Floris de Bruin" userId="b428890d-5ba1-4fdd-afa8-3e01833a66cf" providerId="ADAL" clId="{C3768334-B865-4B41-98CE-66FA1849426F}" dt="2023-04-19T18:07:40.933" v="4350"/>
          <ac:spMkLst>
            <pc:docMk/>
            <pc:sldMk cId="4009457162" sldId="261"/>
            <ac:spMk id="3" creationId="{E191F1C7-B6B8-DE81-B09D-710B9241F1C5}"/>
          </ac:spMkLst>
        </pc:spChg>
        <pc:spChg chg="add mod">
          <ac:chgData name="Floris de Bruin" userId="b428890d-5ba1-4fdd-afa8-3e01833a66cf" providerId="ADAL" clId="{C3768334-B865-4B41-98CE-66FA1849426F}" dt="2023-04-19T18:58:05.438" v="4957" actId="20577"/>
          <ac:spMkLst>
            <pc:docMk/>
            <pc:sldMk cId="4009457162" sldId="261"/>
            <ac:spMk id="8" creationId="{2CC4D888-B11D-45B1-3EA6-7A17950CA4A9}"/>
          </ac:spMkLst>
        </pc:spChg>
        <pc:spChg chg="add del mod">
          <ac:chgData name="Floris de Bruin" userId="b428890d-5ba1-4fdd-afa8-3e01833a66cf" providerId="ADAL" clId="{C3768334-B865-4B41-98CE-66FA1849426F}" dt="2023-04-18T10:39:28.849" v="1974" actId="478"/>
          <ac:spMkLst>
            <pc:docMk/>
            <pc:sldMk cId="4009457162" sldId="261"/>
            <ac:spMk id="10" creationId="{4D39B35D-C6AA-67E4-185E-A5DFE8486772}"/>
          </ac:spMkLst>
        </pc:spChg>
        <pc:graphicFrameChg chg="add del mod">
          <ac:chgData name="Floris de Bruin" userId="b428890d-5ba1-4fdd-afa8-3e01833a66cf" providerId="ADAL" clId="{C3768334-B865-4B41-98CE-66FA1849426F}" dt="2023-04-18T10:38:25.562" v="1954"/>
          <ac:graphicFrameMkLst>
            <pc:docMk/>
            <pc:sldMk cId="4009457162" sldId="261"/>
            <ac:graphicFrameMk id="4" creationId="{BD642D7E-C4E3-6D06-C778-177681BB84F1}"/>
          </ac:graphicFrameMkLst>
        </pc:graphicFrameChg>
        <pc:graphicFrameChg chg="add del mod">
          <ac:chgData name="Floris de Bruin" userId="b428890d-5ba1-4fdd-afa8-3e01833a66cf" providerId="ADAL" clId="{C3768334-B865-4B41-98CE-66FA1849426F}" dt="2023-04-18T10:38:26.554" v="1956"/>
          <ac:graphicFrameMkLst>
            <pc:docMk/>
            <pc:sldMk cId="4009457162" sldId="261"/>
            <ac:graphicFrameMk id="5" creationId="{4808874B-25B7-3999-AAC4-206CD6CC184B}"/>
          </ac:graphicFrameMkLst>
        </pc:graphicFrameChg>
        <pc:graphicFrameChg chg="add del mod">
          <ac:chgData name="Floris de Bruin" userId="b428890d-5ba1-4fdd-afa8-3e01833a66cf" providerId="ADAL" clId="{C3768334-B865-4B41-98CE-66FA1849426F}" dt="2023-04-18T10:38:28.307" v="1958"/>
          <ac:graphicFrameMkLst>
            <pc:docMk/>
            <pc:sldMk cId="4009457162" sldId="261"/>
            <ac:graphicFrameMk id="6" creationId="{42C0569C-9325-3A4C-22B6-26814E01DA0F}"/>
          </ac:graphicFrameMkLst>
        </pc:graphicFrameChg>
        <pc:picChg chg="add del mod">
          <ac:chgData name="Floris de Bruin" userId="b428890d-5ba1-4fdd-afa8-3e01833a66cf" providerId="ADAL" clId="{C3768334-B865-4B41-98CE-66FA1849426F}" dt="2023-04-18T08:46:52.627" v="618" actId="478"/>
          <ac:picMkLst>
            <pc:docMk/>
            <pc:sldMk cId="4009457162" sldId="261"/>
            <ac:picMk id="4" creationId="{D4CDA089-3798-5568-90B7-91C4909E9ECF}"/>
          </ac:picMkLst>
        </pc:picChg>
        <pc:picChg chg="add mod">
          <ac:chgData name="Floris de Bruin" userId="b428890d-5ba1-4fdd-afa8-3e01833a66cf" providerId="ADAL" clId="{C3768334-B865-4B41-98CE-66FA1849426F}" dt="2023-04-18T10:39:38.927" v="2001" actId="14100"/>
          <ac:picMkLst>
            <pc:docMk/>
            <pc:sldMk cId="4009457162" sldId="261"/>
            <ac:picMk id="8" creationId="{373FFBEE-96F3-2D87-2281-EEA723065514}"/>
          </ac:picMkLst>
        </pc:picChg>
      </pc:sldChg>
      <pc:sldChg chg="modSp add del mod">
        <pc:chgData name="Floris de Bruin" userId="b428890d-5ba1-4fdd-afa8-3e01833a66cf" providerId="ADAL" clId="{C3768334-B865-4B41-98CE-66FA1849426F}" dt="2023-04-18T08:37:38.916" v="280" actId="47"/>
        <pc:sldMkLst>
          <pc:docMk/>
          <pc:sldMk cId="2730460114" sldId="262"/>
        </pc:sldMkLst>
        <pc:spChg chg="mod">
          <ac:chgData name="Floris de Bruin" userId="b428890d-5ba1-4fdd-afa8-3e01833a66cf" providerId="ADAL" clId="{C3768334-B865-4B41-98CE-66FA1849426F}" dt="2023-04-18T08:37:24.067" v="274" actId="20577"/>
          <ac:spMkLst>
            <pc:docMk/>
            <pc:sldMk cId="2730460114" sldId="262"/>
            <ac:spMk id="2" creationId="{2036556B-1FDE-2CDC-0096-40F5C5DFF796}"/>
          </ac:spMkLst>
        </pc:spChg>
      </pc:sldChg>
      <pc:sldChg chg="modSp add del mod">
        <pc:chgData name="Floris de Bruin" userId="b428890d-5ba1-4fdd-afa8-3e01833a66cf" providerId="ADAL" clId="{C3768334-B865-4B41-98CE-66FA1849426F}" dt="2023-04-18T08:37:40.899" v="281" actId="47"/>
        <pc:sldMkLst>
          <pc:docMk/>
          <pc:sldMk cId="4155968809" sldId="263"/>
        </pc:sldMkLst>
        <pc:spChg chg="mod">
          <ac:chgData name="Floris de Bruin" userId="b428890d-5ba1-4fdd-afa8-3e01833a66cf" providerId="ADAL" clId="{C3768334-B865-4B41-98CE-66FA1849426F}" dt="2023-04-18T08:35:01.256" v="47" actId="20577"/>
          <ac:spMkLst>
            <pc:docMk/>
            <pc:sldMk cId="4155968809" sldId="263"/>
            <ac:spMk id="2" creationId="{2036556B-1FDE-2CDC-0096-40F5C5DFF796}"/>
          </ac:spMkLst>
        </pc:spChg>
      </pc:sldChg>
      <pc:sldChg chg="addSp delSp modSp new mod">
        <pc:chgData name="Floris de Bruin" userId="b428890d-5ba1-4fdd-afa8-3e01833a66cf" providerId="ADAL" clId="{C3768334-B865-4B41-98CE-66FA1849426F}" dt="2023-04-19T18:58:32.759" v="4995" actId="20577"/>
        <pc:sldMkLst>
          <pc:docMk/>
          <pc:sldMk cId="536487169" sldId="264"/>
        </pc:sldMkLst>
        <pc:spChg chg="mod">
          <ac:chgData name="Floris de Bruin" userId="b428890d-5ba1-4fdd-afa8-3e01833a66cf" providerId="ADAL" clId="{C3768334-B865-4B41-98CE-66FA1849426F}" dt="2023-04-18T08:35:26.218" v="50" actId="20577"/>
          <ac:spMkLst>
            <pc:docMk/>
            <pc:sldMk cId="536487169" sldId="264"/>
            <ac:spMk id="2" creationId="{331005CC-7F81-4201-25F2-56BCEDDBD119}"/>
          </ac:spMkLst>
        </pc:spChg>
        <pc:spChg chg="mod">
          <ac:chgData name="Floris de Bruin" userId="b428890d-5ba1-4fdd-afa8-3e01833a66cf" providerId="ADAL" clId="{C3768334-B865-4B41-98CE-66FA1849426F}" dt="2023-04-18T11:37:10.869" v="3099" actId="20577"/>
          <ac:spMkLst>
            <pc:docMk/>
            <pc:sldMk cId="536487169" sldId="264"/>
            <ac:spMk id="3" creationId="{A4F40F86-A040-862F-EA55-9BF75CACAD89}"/>
          </ac:spMkLst>
        </pc:spChg>
        <pc:spChg chg="del">
          <ac:chgData name="Floris de Bruin" userId="b428890d-5ba1-4fdd-afa8-3e01833a66cf" providerId="ADAL" clId="{C3768334-B865-4B41-98CE-66FA1849426F}" dt="2023-04-19T18:07:40.933" v="4350"/>
          <ac:spMkLst>
            <pc:docMk/>
            <pc:sldMk cId="536487169" sldId="264"/>
            <ac:spMk id="4" creationId="{385215D1-3F20-C097-7419-82F45ECBB6D8}"/>
          </ac:spMkLst>
        </pc:spChg>
        <pc:spChg chg="add mod">
          <ac:chgData name="Floris de Bruin" userId="b428890d-5ba1-4fdd-afa8-3e01833a66cf" providerId="ADAL" clId="{C3768334-B865-4B41-98CE-66FA1849426F}" dt="2023-04-19T18:58:32.759" v="4995" actId="20577"/>
          <ac:spMkLst>
            <pc:docMk/>
            <pc:sldMk cId="536487169" sldId="264"/>
            <ac:spMk id="5" creationId="{7E2CB1AA-2F83-B4E2-13F3-811179BA9A19}"/>
          </ac:spMkLst>
        </pc:spChg>
      </pc:sldChg>
      <pc:sldChg chg="modSp add del mod">
        <pc:chgData name="Floris de Bruin" userId="b428890d-5ba1-4fdd-afa8-3e01833a66cf" providerId="ADAL" clId="{C3768334-B865-4B41-98CE-66FA1849426F}" dt="2023-04-18T08:37:26.911" v="276" actId="47"/>
        <pc:sldMkLst>
          <pc:docMk/>
          <pc:sldMk cId="2582913259" sldId="265"/>
        </pc:sldMkLst>
        <pc:spChg chg="mod">
          <ac:chgData name="Floris de Bruin" userId="b428890d-5ba1-4fdd-afa8-3e01833a66cf" providerId="ADAL" clId="{C3768334-B865-4B41-98CE-66FA1849426F}" dt="2023-04-18T08:36:14.444" v="199" actId="20577"/>
          <ac:spMkLst>
            <pc:docMk/>
            <pc:sldMk cId="2582913259" sldId="265"/>
            <ac:spMk id="2" creationId="{2036556B-1FDE-2CDC-0096-40F5C5DFF796}"/>
          </ac:spMkLst>
        </pc:spChg>
      </pc:sldChg>
      <pc:sldChg chg="modSp add del mod">
        <pc:chgData name="Floris de Bruin" userId="b428890d-5ba1-4fdd-afa8-3e01833a66cf" providerId="ADAL" clId="{C3768334-B865-4B41-98CE-66FA1849426F}" dt="2023-04-18T08:37:25.136" v="275" actId="47"/>
        <pc:sldMkLst>
          <pc:docMk/>
          <pc:sldMk cId="2318847928" sldId="266"/>
        </pc:sldMkLst>
        <pc:spChg chg="mod">
          <ac:chgData name="Floris de Bruin" userId="b428890d-5ba1-4fdd-afa8-3e01833a66cf" providerId="ADAL" clId="{C3768334-B865-4B41-98CE-66FA1849426F}" dt="2023-04-18T08:36:21.761" v="220" actId="20577"/>
          <ac:spMkLst>
            <pc:docMk/>
            <pc:sldMk cId="2318847928" sldId="266"/>
            <ac:spMk id="2" creationId="{2036556B-1FDE-2CDC-0096-40F5C5DFF796}"/>
          </ac:spMkLst>
        </pc:spChg>
      </pc:sldChg>
      <pc:sldChg chg="modSp add mod">
        <pc:chgData name="Floris de Bruin" userId="b428890d-5ba1-4fdd-afa8-3e01833a66cf" providerId="ADAL" clId="{C3768334-B865-4B41-98CE-66FA1849426F}" dt="2023-04-18T10:56:08.869" v="2704" actId="404"/>
        <pc:sldMkLst>
          <pc:docMk/>
          <pc:sldMk cId="978816826" sldId="267"/>
        </pc:sldMkLst>
        <pc:spChg chg="mod">
          <ac:chgData name="Floris de Bruin" userId="b428890d-5ba1-4fdd-afa8-3e01833a66cf" providerId="ADAL" clId="{C3768334-B865-4B41-98CE-66FA1849426F}" dt="2023-04-18T10:56:08.869" v="2704" actId="404"/>
          <ac:spMkLst>
            <pc:docMk/>
            <pc:sldMk cId="978816826" sldId="267"/>
            <ac:spMk id="2" creationId="{2036556B-1FDE-2CDC-0096-40F5C5DFF796}"/>
          </ac:spMkLst>
        </pc:spChg>
      </pc:sldChg>
      <pc:sldChg chg="addSp delSp modSp add mod modAnim modNotesTx">
        <pc:chgData name="Floris de Bruin" userId="b428890d-5ba1-4fdd-afa8-3e01833a66cf" providerId="ADAL" clId="{C3768334-B865-4B41-98CE-66FA1849426F}" dt="2023-04-19T18:58:13.368" v="4967" actId="20577"/>
        <pc:sldMkLst>
          <pc:docMk/>
          <pc:sldMk cId="2216881000" sldId="268"/>
        </pc:sldMkLst>
        <pc:spChg chg="mod">
          <ac:chgData name="Floris de Bruin" userId="b428890d-5ba1-4fdd-afa8-3e01833a66cf" providerId="ADAL" clId="{C3768334-B865-4B41-98CE-66FA1849426F}" dt="2023-04-19T13:28:26.880" v="3628"/>
          <ac:spMkLst>
            <pc:docMk/>
            <pc:sldMk cId="2216881000" sldId="268"/>
            <ac:spMk id="2" creationId="{2036556B-1FDE-2CDC-0096-40F5C5DFF796}"/>
          </ac:spMkLst>
        </pc:spChg>
        <pc:spChg chg="mod">
          <ac:chgData name="Floris de Bruin" userId="b428890d-5ba1-4fdd-afa8-3e01833a66cf" providerId="ADAL" clId="{C3768334-B865-4B41-98CE-66FA1849426F}" dt="2023-04-19T14:16:02.579" v="4212" actId="1076"/>
          <ac:spMkLst>
            <pc:docMk/>
            <pc:sldMk cId="2216881000" sldId="268"/>
            <ac:spMk id="3" creationId="{523CB10F-C35C-7916-363E-F80C11B71D6A}"/>
          </ac:spMkLst>
        </pc:spChg>
        <pc:spChg chg="add mod">
          <ac:chgData name="Floris de Bruin" userId="b428890d-5ba1-4fdd-afa8-3e01833a66cf" providerId="ADAL" clId="{C3768334-B865-4B41-98CE-66FA1849426F}" dt="2023-04-19T13:24:06.077" v="3606" actId="14100"/>
          <ac:spMkLst>
            <pc:docMk/>
            <pc:sldMk cId="2216881000" sldId="268"/>
            <ac:spMk id="5" creationId="{37A3A7CC-C35D-6341-E7B4-2D88C355D0CA}"/>
          </ac:spMkLst>
        </pc:spChg>
        <pc:spChg chg="add mod">
          <ac:chgData name="Floris de Bruin" userId="b428890d-5ba1-4fdd-afa8-3e01833a66cf" providerId="ADAL" clId="{C3768334-B865-4B41-98CE-66FA1849426F}" dt="2023-04-19T13:24:14.745" v="3608" actId="1076"/>
          <ac:spMkLst>
            <pc:docMk/>
            <pc:sldMk cId="2216881000" sldId="268"/>
            <ac:spMk id="6" creationId="{972CB137-0D20-9303-7DCE-E74B374678BA}"/>
          </ac:spMkLst>
        </pc:spChg>
        <pc:spChg chg="add del mod">
          <ac:chgData name="Floris de Bruin" userId="b428890d-5ba1-4fdd-afa8-3e01833a66cf" providerId="ADAL" clId="{C3768334-B865-4B41-98CE-66FA1849426F}" dt="2023-04-18T10:28:36.323" v="1809" actId="478"/>
          <ac:spMkLst>
            <pc:docMk/>
            <pc:sldMk cId="2216881000" sldId="268"/>
            <ac:spMk id="7" creationId="{73AF02D9-CF0C-8C40-4285-E4D28577A1EC}"/>
          </ac:spMkLst>
        </pc:spChg>
        <pc:spChg chg="add mod">
          <ac:chgData name="Floris de Bruin" userId="b428890d-5ba1-4fdd-afa8-3e01833a66cf" providerId="ADAL" clId="{C3768334-B865-4B41-98CE-66FA1849426F}" dt="2023-04-19T13:24:20.690" v="3610" actId="1076"/>
          <ac:spMkLst>
            <pc:docMk/>
            <pc:sldMk cId="2216881000" sldId="268"/>
            <ac:spMk id="7" creationId="{CA3DF46A-C041-6ACC-44D2-E4D4D6E6F61A}"/>
          </ac:spMkLst>
        </pc:spChg>
        <pc:spChg chg="del">
          <ac:chgData name="Floris de Bruin" userId="b428890d-5ba1-4fdd-afa8-3e01833a66cf" providerId="ADAL" clId="{C3768334-B865-4B41-98CE-66FA1849426F}" dt="2023-04-19T18:07:40.933" v="4350"/>
          <ac:spMkLst>
            <pc:docMk/>
            <pc:sldMk cId="2216881000" sldId="268"/>
            <ac:spMk id="8" creationId="{CF536728-1BA3-DC29-83F3-8C48A0FAD0D8}"/>
          </ac:spMkLst>
        </pc:spChg>
        <pc:spChg chg="add mod">
          <ac:chgData name="Floris de Bruin" userId="b428890d-5ba1-4fdd-afa8-3e01833a66cf" providerId="ADAL" clId="{C3768334-B865-4B41-98CE-66FA1849426F}" dt="2023-04-19T18:58:13.368" v="4967" actId="20577"/>
          <ac:spMkLst>
            <pc:docMk/>
            <pc:sldMk cId="2216881000" sldId="268"/>
            <ac:spMk id="9" creationId="{FB3798C1-E049-6582-7BCD-05D5D46E0882}"/>
          </ac:spMkLst>
        </pc:spChg>
        <pc:spChg chg="add del mod">
          <ac:chgData name="Floris de Bruin" userId="b428890d-5ba1-4fdd-afa8-3e01833a66cf" providerId="ADAL" clId="{C3768334-B865-4B41-98CE-66FA1849426F}" dt="2023-04-18T10:44:56.594" v="2299" actId="478"/>
          <ac:spMkLst>
            <pc:docMk/>
            <pc:sldMk cId="2216881000" sldId="268"/>
            <ac:spMk id="10" creationId="{DDB36EF9-C090-292C-6D01-2B3C453BC6FA}"/>
          </ac:spMkLst>
        </pc:spChg>
        <pc:spChg chg="add del mod">
          <ac:chgData name="Floris de Bruin" userId="b428890d-5ba1-4fdd-afa8-3e01833a66cf" providerId="ADAL" clId="{C3768334-B865-4B41-98CE-66FA1849426F}" dt="2023-04-18T10:45:31.696" v="2366" actId="478"/>
          <ac:spMkLst>
            <pc:docMk/>
            <pc:sldMk cId="2216881000" sldId="268"/>
            <ac:spMk id="12" creationId="{90F032B2-030D-917F-52A7-244893C797C6}"/>
          </ac:spMkLst>
        </pc:spChg>
        <pc:spChg chg="add del mod">
          <ac:chgData name="Floris de Bruin" userId="b428890d-5ba1-4fdd-afa8-3e01833a66cf" providerId="ADAL" clId="{C3768334-B865-4B41-98CE-66FA1849426F}" dt="2023-04-18T10:30:23.198" v="1842"/>
          <ac:spMkLst>
            <pc:docMk/>
            <pc:sldMk cId="2216881000" sldId="268"/>
            <ac:spMk id="14" creationId="{72AC83CB-30A7-F154-FB10-86D8914E3091}"/>
          </ac:spMkLst>
        </pc:spChg>
        <pc:spChg chg="add del mod">
          <ac:chgData name="Floris de Bruin" userId="b428890d-5ba1-4fdd-afa8-3e01833a66cf" providerId="ADAL" clId="{C3768334-B865-4B41-98CE-66FA1849426F}" dt="2023-04-18T10:45:33.507" v="2367" actId="478"/>
          <ac:spMkLst>
            <pc:docMk/>
            <pc:sldMk cId="2216881000" sldId="268"/>
            <ac:spMk id="16" creationId="{A5B32333-6BEF-5946-7454-E69C528B1FE8}"/>
          </ac:spMkLst>
        </pc:spChg>
        <pc:graphicFrameChg chg="add del mod modGraphic">
          <ac:chgData name="Floris de Bruin" userId="b428890d-5ba1-4fdd-afa8-3e01833a66cf" providerId="ADAL" clId="{C3768334-B865-4B41-98CE-66FA1849426F}" dt="2023-04-18T10:44:55.486" v="2298" actId="478"/>
          <ac:graphicFrameMkLst>
            <pc:docMk/>
            <pc:sldMk cId="2216881000" sldId="268"/>
            <ac:graphicFrameMk id="6" creationId="{4770A5D3-A856-C1FC-176E-115501D2505F}"/>
          </ac:graphicFrameMkLst>
        </pc:graphicFrameChg>
        <pc:graphicFrameChg chg="add del mod">
          <ac:chgData name="Floris de Bruin" userId="b428890d-5ba1-4fdd-afa8-3e01833a66cf" providerId="ADAL" clId="{C3768334-B865-4B41-98CE-66FA1849426F}" dt="2023-04-18T10:29:15.572" v="1819"/>
          <ac:graphicFrameMkLst>
            <pc:docMk/>
            <pc:sldMk cId="2216881000" sldId="268"/>
            <ac:graphicFrameMk id="8" creationId="{8015E825-40FD-18AC-0BC8-E01F9B5A711E}"/>
          </ac:graphicFrameMkLst>
        </pc:graphicFrameChg>
        <pc:graphicFrameChg chg="add del mod modGraphic">
          <ac:chgData name="Floris de Bruin" userId="b428890d-5ba1-4fdd-afa8-3e01833a66cf" providerId="ADAL" clId="{C3768334-B865-4B41-98CE-66FA1849426F}" dt="2023-04-18T10:45:30.244" v="2365" actId="478"/>
          <ac:graphicFrameMkLst>
            <pc:docMk/>
            <pc:sldMk cId="2216881000" sldId="268"/>
            <ac:graphicFrameMk id="11" creationId="{7ADD799F-9345-3F73-3240-3ACB98D5689E}"/>
          </ac:graphicFrameMkLst>
        </pc:graphicFrameChg>
        <pc:graphicFrameChg chg="add del mod">
          <ac:chgData name="Floris de Bruin" userId="b428890d-5ba1-4fdd-afa8-3e01833a66cf" providerId="ADAL" clId="{C3768334-B865-4B41-98CE-66FA1849426F}" dt="2023-04-18T10:30:23.198" v="1842"/>
          <ac:graphicFrameMkLst>
            <pc:docMk/>
            <pc:sldMk cId="2216881000" sldId="268"/>
            <ac:graphicFrameMk id="13" creationId="{2CFF59E9-4B54-4C25-8C77-7CF9FD390370}"/>
          </ac:graphicFrameMkLst>
        </pc:graphicFrameChg>
        <pc:graphicFrameChg chg="add del mod modGraphic">
          <ac:chgData name="Floris de Bruin" userId="b428890d-5ba1-4fdd-afa8-3e01833a66cf" providerId="ADAL" clId="{C3768334-B865-4B41-98CE-66FA1849426F}" dt="2023-04-18T10:46:50.069" v="2508" actId="478"/>
          <ac:graphicFrameMkLst>
            <pc:docMk/>
            <pc:sldMk cId="2216881000" sldId="268"/>
            <ac:graphicFrameMk id="15" creationId="{B75860D2-702B-7DFC-49C4-77DAF33A6157}"/>
          </ac:graphicFrameMkLst>
        </pc:graphicFrameChg>
        <pc:picChg chg="add mod">
          <ac:chgData name="Floris de Bruin" userId="b428890d-5ba1-4fdd-afa8-3e01833a66cf" providerId="ADAL" clId="{C3768334-B865-4B41-98CE-66FA1849426F}" dt="2023-04-19T13:06:12.588" v="3233" actId="1076"/>
          <ac:picMkLst>
            <pc:docMk/>
            <pc:sldMk cId="2216881000" sldId="268"/>
            <ac:picMk id="4" creationId="{9663C6F9-CFB0-B2C8-0606-5B35E4CBD6FC}"/>
          </ac:picMkLst>
        </pc:picChg>
        <pc:picChg chg="add del mod">
          <ac:chgData name="Floris de Bruin" userId="b428890d-5ba1-4fdd-afa8-3e01833a66cf" providerId="ADAL" clId="{C3768334-B865-4B41-98CE-66FA1849426F}" dt="2023-04-18T09:42:21.413" v="702" actId="478"/>
          <ac:picMkLst>
            <pc:docMk/>
            <pc:sldMk cId="2216881000" sldId="268"/>
            <ac:picMk id="5" creationId="{82EFDA65-F896-0C36-E4E1-96F88FEFC645}"/>
          </ac:picMkLst>
        </pc:picChg>
      </pc:sldChg>
      <pc:sldChg chg="modSp add del mod">
        <pc:chgData name="Floris de Bruin" userId="b428890d-5ba1-4fdd-afa8-3e01833a66cf" providerId="ADAL" clId="{C3768334-B865-4B41-98CE-66FA1849426F}" dt="2023-04-18T08:37:19.453" v="273" actId="47"/>
        <pc:sldMkLst>
          <pc:docMk/>
          <pc:sldMk cId="3024985226" sldId="268"/>
        </pc:sldMkLst>
        <pc:spChg chg="mod">
          <ac:chgData name="Floris de Bruin" userId="b428890d-5ba1-4fdd-afa8-3e01833a66cf" providerId="ADAL" clId="{C3768334-B865-4B41-98CE-66FA1849426F}" dt="2023-04-18T08:37:09.053" v="260" actId="20577"/>
          <ac:spMkLst>
            <pc:docMk/>
            <pc:sldMk cId="3024985226" sldId="268"/>
            <ac:spMk id="2" creationId="{2036556B-1FDE-2CDC-0096-40F5C5DFF796}"/>
          </ac:spMkLst>
        </pc:spChg>
      </pc:sldChg>
      <pc:sldChg chg="addSp delSp modSp add mod">
        <pc:chgData name="Floris de Bruin" userId="b428890d-5ba1-4fdd-afa8-3e01833a66cf" providerId="ADAL" clId="{C3768334-B865-4B41-98CE-66FA1849426F}" dt="2023-04-19T18:58:28.805" v="4989" actId="20577"/>
        <pc:sldMkLst>
          <pc:docMk/>
          <pc:sldMk cId="1244404671" sldId="269"/>
        </pc:sldMkLst>
        <pc:spChg chg="mod">
          <ac:chgData name="Floris de Bruin" userId="b428890d-5ba1-4fdd-afa8-3e01833a66cf" providerId="ADAL" clId="{C3768334-B865-4B41-98CE-66FA1849426F}" dt="2023-04-19T13:28:09.155" v="3627" actId="20577"/>
          <ac:spMkLst>
            <pc:docMk/>
            <pc:sldMk cId="1244404671" sldId="269"/>
            <ac:spMk id="2" creationId="{2036556B-1FDE-2CDC-0096-40F5C5DFF796}"/>
          </ac:spMkLst>
        </pc:spChg>
        <pc:spChg chg="del">
          <ac:chgData name="Floris de Bruin" userId="b428890d-5ba1-4fdd-afa8-3e01833a66cf" providerId="ADAL" clId="{C3768334-B865-4B41-98CE-66FA1849426F}" dt="2023-04-19T18:07:40.933" v="4350"/>
          <ac:spMkLst>
            <pc:docMk/>
            <pc:sldMk cId="1244404671" sldId="269"/>
            <ac:spMk id="4" creationId="{0FB07265-6CF9-D27E-814E-D087C2712CB8}"/>
          </ac:spMkLst>
        </pc:spChg>
        <pc:spChg chg="add mod">
          <ac:chgData name="Floris de Bruin" userId="b428890d-5ba1-4fdd-afa8-3e01833a66cf" providerId="ADAL" clId="{C3768334-B865-4B41-98CE-66FA1849426F}" dt="2023-04-19T18:58:28.805" v="4989" actId="20577"/>
          <ac:spMkLst>
            <pc:docMk/>
            <pc:sldMk cId="1244404671" sldId="269"/>
            <ac:spMk id="5" creationId="{08AC4B13-502F-A4A5-25E4-372D71ED4EBB}"/>
          </ac:spMkLst>
        </pc:spChg>
        <pc:picChg chg="add mod">
          <ac:chgData name="Floris de Bruin" userId="b428890d-5ba1-4fdd-afa8-3e01833a66cf" providerId="ADAL" clId="{C3768334-B865-4B41-98CE-66FA1849426F}" dt="2023-04-19T13:17:20.071" v="3247" actId="1076"/>
          <ac:picMkLst>
            <pc:docMk/>
            <pc:sldMk cId="1244404671" sldId="269"/>
            <ac:picMk id="5" creationId="{A3648CAA-0049-D61B-3E0B-756AEB0A376F}"/>
          </ac:picMkLst>
        </pc:picChg>
        <pc:picChg chg="add mod">
          <ac:chgData name="Floris de Bruin" userId="b428890d-5ba1-4fdd-afa8-3e01833a66cf" providerId="ADAL" clId="{C3768334-B865-4B41-98CE-66FA1849426F}" dt="2023-04-19T13:17:01.573" v="3245" actId="1076"/>
          <ac:picMkLst>
            <pc:docMk/>
            <pc:sldMk cId="1244404671" sldId="269"/>
            <ac:picMk id="7" creationId="{9C50464A-90CB-C492-FEA4-307FB603134E}"/>
          </ac:picMkLst>
        </pc:picChg>
      </pc:sldChg>
      <pc:sldChg chg="modSp add del mod">
        <pc:chgData name="Floris de Bruin" userId="b428890d-5ba1-4fdd-afa8-3e01833a66cf" providerId="ADAL" clId="{C3768334-B865-4B41-98CE-66FA1849426F}" dt="2023-04-18T08:37:18.169" v="272" actId="47"/>
        <pc:sldMkLst>
          <pc:docMk/>
          <pc:sldMk cId="1779674970" sldId="269"/>
        </pc:sldMkLst>
        <pc:spChg chg="mod">
          <ac:chgData name="Floris de Bruin" userId="b428890d-5ba1-4fdd-afa8-3e01833a66cf" providerId="ADAL" clId="{C3768334-B865-4B41-98CE-66FA1849426F}" dt="2023-04-18T08:37:14.311" v="271" actId="20577"/>
          <ac:spMkLst>
            <pc:docMk/>
            <pc:sldMk cId="1779674970" sldId="269"/>
            <ac:spMk id="2" creationId="{2036556B-1FDE-2CDC-0096-40F5C5DFF796}"/>
          </ac:spMkLst>
        </pc:spChg>
      </pc:sldChg>
      <pc:sldChg chg="addSp delSp modSp new mod">
        <pc:chgData name="Floris de Bruin" userId="b428890d-5ba1-4fdd-afa8-3e01833a66cf" providerId="ADAL" clId="{C3768334-B865-4B41-98CE-66FA1849426F}" dt="2023-04-19T18:58:34.758" v="4998" actId="20577"/>
        <pc:sldMkLst>
          <pc:docMk/>
          <pc:sldMk cId="2974397232" sldId="270"/>
        </pc:sldMkLst>
        <pc:spChg chg="mod">
          <ac:chgData name="Floris de Bruin" userId="b428890d-5ba1-4fdd-afa8-3e01833a66cf" providerId="ADAL" clId="{C3768334-B865-4B41-98CE-66FA1849426F}" dt="2023-04-18T08:40:11.396" v="420"/>
          <ac:spMkLst>
            <pc:docMk/>
            <pc:sldMk cId="2974397232" sldId="270"/>
            <ac:spMk id="2" creationId="{13AC375B-AF0A-429C-FB27-782E96CEED5F}"/>
          </ac:spMkLst>
        </pc:spChg>
        <pc:spChg chg="del">
          <ac:chgData name="Floris de Bruin" userId="b428890d-5ba1-4fdd-afa8-3e01833a66cf" providerId="ADAL" clId="{C3768334-B865-4B41-98CE-66FA1849426F}" dt="2023-04-19T18:07:40.933" v="4350"/>
          <ac:spMkLst>
            <pc:docMk/>
            <pc:sldMk cId="2974397232" sldId="270"/>
            <ac:spMk id="3" creationId="{707AE72C-C76F-3E51-13AE-408F9B50C162}"/>
          </ac:spMkLst>
        </pc:spChg>
        <pc:spChg chg="del">
          <ac:chgData name="Floris de Bruin" userId="b428890d-5ba1-4fdd-afa8-3e01833a66cf" providerId="ADAL" clId="{C3768334-B865-4B41-98CE-66FA1849426F}" dt="2023-04-18T10:56:48.657" v="2714" actId="478"/>
          <ac:spMkLst>
            <pc:docMk/>
            <pc:sldMk cId="2974397232" sldId="270"/>
            <ac:spMk id="3" creationId="{9D76C216-30E7-1FA6-E98B-5C7936836EAD}"/>
          </ac:spMkLst>
        </pc:spChg>
        <pc:spChg chg="add mod">
          <ac:chgData name="Floris de Bruin" userId="b428890d-5ba1-4fdd-afa8-3e01833a66cf" providerId="ADAL" clId="{C3768334-B865-4B41-98CE-66FA1849426F}" dt="2023-04-19T18:58:34.758" v="4998" actId="20577"/>
          <ac:spMkLst>
            <pc:docMk/>
            <pc:sldMk cId="2974397232" sldId="270"/>
            <ac:spMk id="6" creationId="{E89158B1-16A7-B4A1-64FF-FB2A787581AE}"/>
          </ac:spMkLst>
        </pc:spChg>
        <pc:picChg chg="add mod">
          <ac:chgData name="Floris de Bruin" userId="b428890d-5ba1-4fdd-afa8-3e01833a66cf" providerId="ADAL" clId="{C3768334-B865-4B41-98CE-66FA1849426F}" dt="2023-04-18T10:56:46.234" v="2713" actId="1076"/>
          <ac:picMkLst>
            <pc:docMk/>
            <pc:sldMk cId="2974397232" sldId="270"/>
            <ac:picMk id="4" creationId="{7F4CBB98-8CFE-D317-3F17-D7A58758A2CA}"/>
          </ac:picMkLst>
        </pc:picChg>
      </pc:sldChg>
      <pc:sldChg chg="addSp delSp modSp add del mod">
        <pc:chgData name="Floris de Bruin" userId="b428890d-5ba1-4fdd-afa8-3e01833a66cf" providerId="ADAL" clId="{C3768334-B865-4B41-98CE-66FA1849426F}" dt="2023-04-18T10:38:02.941" v="1945" actId="47"/>
        <pc:sldMkLst>
          <pc:docMk/>
          <pc:sldMk cId="3328598895" sldId="271"/>
        </pc:sldMkLst>
        <pc:spChg chg="mod">
          <ac:chgData name="Floris de Bruin" userId="b428890d-5ba1-4fdd-afa8-3e01833a66cf" providerId="ADAL" clId="{C3768334-B865-4B41-98CE-66FA1849426F}" dt="2023-04-18T10:37:01.371" v="1935" actId="20577"/>
          <ac:spMkLst>
            <pc:docMk/>
            <pc:sldMk cId="3328598895" sldId="271"/>
            <ac:spMk id="2" creationId="{2036556B-1FDE-2CDC-0096-40F5C5DFF796}"/>
          </ac:spMkLst>
        </pc:spChg>
        <pc:spChg chg="add del mod">
          <ac:chgData name="Floris de Bruin" userId="b428890d-5ba1-4fdd-afa8-3e01833a66cf" providerId="ADAL" clId="{C3768334-B865-4B41-98CE-66FA1849426F}" dt="2023-04-18T10:35:04.712" v="1891"/>
          <ac:spMkLst>
            <pc:docMk/>
            <pc:sldMk cId="3328598895" sldId="271"/>
            <ac:spMk id="3" creationId="{523CB10F-C35C-7916-363E-F80C11B71D6A}"/>
          </ac:spMkLst>
        </pc:spChg>
        <pc:spChg chg="add del mod">
          <ac:chgData name="Floris de Bruin" userId="b428890d-5ba1-4fdd-afa8-3e01833a66cf" providerId="ADAL" clId="{C3768334-B865-4B41-98CE-66FA1849426F}" dt="2023-04-18T10:37:15.861" v="1939" actId="478"/>
          <ac:spMkLst>
            <pc:docMk/>
            <pc:sldMk cId="3328598895" sldId="271"/>
            <ac:spMk id="9" creationId="{67F105BC-2025-15D6-B55F-133AA6DF3902}"/>
          </ac:spMkLst>
        </pc:spChg>
        <pc:spChg chg="add del mod">
          <ac:chgData name="Floris de Bruin" userId="b428890d-5ba1-4fdd-afa8-3e01833a66cf" providerId="ADAL" clId="{C3768334-B865-4B41-98CE-66FA1849426F}" dt="2023-04-18T10:37:24.250" v="1943" actId="478"/>
          <ac:spMkLst>
            <pc:docMk/>
            <pc:sldMk cId="3328598895" sldId="271"/>
            <ac:spMk id="10" creationId="{3E36F72D-567E-D7EB-404C-F7DBA651AB8B}"/>
          </ac:spMkLst>
        </pc:spChg>
        <pc:spChg chg="add del mod">
          <ac:chgData name="Floris de Bruin" userId="b428890d-5ba1-4fdd-afa8-3e01833a66cf" providerId="ADAL" clId="{C3768334-B865-4B41-98CE-66FA1849426F}" dt="2023-04-18T10:37:26.445" v="1944" actId="478"/>
          <ac:spMkLst>
            <pc:docMk/>
            <pc:sldMk cId="3328598895" sldId="271"/>
            <ac:spMk id="11" creationId="{EF7754F5-9193-3B34-78E1-A07EDBE95069}"/>
          </ac:spMkLst>
        </pc:spChg>
        <pc:spChg chg="add mod">
          <ac:chgData name="Floris de Bruin" userId="b428890d-5ba1-4fdd-afa8-3e01833a66cf" providerId="ADAL" clId="{C3768334-B865-4B41-98CE-66FA1849426F}" dt="2023-04-18T10:37:05.370" v="1936" actId="20577"/>
          <ac:spMkLst>
            <pc:docMk/>
            <pc:sldMk cId="3328598895" sldId="271"/>
            <ac:spMk id="12" creationId="{78D7BDC4-3E42-EC7A-0690-83034CE8BB4E}"/>
          </ac:spMkLst>
        </pc:spChg>
        <pc:spChg chg="add del mod">
          <ac:chgData name="Floris de Bruin" userId="b428890d-5ba1-4fdd-afa8-3e01833a66cf" providerId="ADAL" clId="{C3768334-B865-4B41-98CE-66FA1849426F}" dt="2023-04-18T10:37:23.378" v="1942" actId="478"/>
          <ac:spMkLst>
            <pc:docMk/>
            <pc:sldMk cId="3328598895" sldId="271"/>
            <ac:spMk id="14" creationId="{86D77BBB-07E3-1734-C1A6-99AE24028A91}"/>
          </ac:spMkLst>
        </pc:spChg>
        <pc:graphicFrameChg chg="add del mod modGraphic">
          <ac:chgData name="Floris de Bruin" userId="b428890d-5ba1-4fdd-afa8-3e01833a66cf" providerId="ADAL" clId="{C3768334-B865-4B41-98CE-66FA1849426F}" dt="2023-04-18T10:37:14.579" v="1938" actId="478"/>
          <ac:graphicFrameMkLst>
            <pc:docMk/>
            <pc:sldMk cId="3328598895" sldId="271"/>
            <ac:graphicFrameMk id="4" creationId="{59E6F351-801D-11A0-5278-4AC76B930FF3}"/>
          </ac:graphicFrameMkLst>
        </pc:graphicFrameChg>
        <pc:graphicFrameChg chg="add del mod modGraphic">
          <ac:chgData name="Floris de Bruin" userId="b428890d-5ba1-4fdd-afa8-3e01833a66cf" providerId="ADAL" clId="{C3768334-B865-4B41-98CE-66FA1849426F}" dt="2023-04-18T10:37:18.086" v="1940" actId="478"/>
          <ac:graphicFrameMkLst>
            <pc:docMk/>
            <pc:sldMk cId="3328598895" sldId="271"/>
            <ac:graphicFrameMk id="5" creationId="{8614B4F8-2255-09F8-F3BF-2B1933A1C0CA}"/>
          </ac:graphicFrameMkLst>
        </pc:graphicFrameChg>
        <pc:graphicFrameChg chg="add del mod modGraphic">
          <ac:chgData name="Floris de Bruin" userId="b428890d-5ba1-4fdd-afa8-3e01833a66cf" providerId="ADAL" clId="{C3768334-B865-4B41-98CE-66FA1849426F}" dt="2023-04-18T10:37:18.958" v="1941" actId="478"/>
          <ac:graphicFrameMkLst>
            <pc:docMk/>
            <pc:sldMk cId="3328598895" sldId="271"/>
            <ac:graphicFrameMk id="7" creationId="{9B407AD8-0C95-0130-CFDE-4AC73A5B94C1}"/>
          </ac:graphicFrameMkLst>
        </pc:graphicFrameChg>
      </pc:sldChg>
      <pc:sldChg chg="addSp delSp modSp mod">
        <pc:chgData name="Floris de Bruin" userId="b428890d-5ba1-4fdd-afa8-3e01833a66cf" providerId="ADAL" clId="{C3768334-B865-4B41-98CE-66FA1849426F}" dt="2023-04-19T18:58:08.667" v="4961" actId="20577"/>
        <pc:sldMkLst>
          <pc:docMk/>
          <pc:sldMk cId="2872484457" sldId="272"/>
        </pc:sldMkLst>
        <pc:spChg chg="mod">
          <ac:chgData name="Floris de Bruin" userId="b428890d-5ba1-4fdd-afa8-3e01833a66cf" providerId="ADAL" clId="{C3768334-B865-4B41-98CE-66FA1849426F}" dt="2023-04-19T13:28:42.390" v="3636" actId="20577"/>
          <ac:spMkLst>
            <pc:docMk/>
            <pc:sldMk cId="2872484457" sldId="272"/>
            <ac:spMk id="2" creationId="{2036556B-1FDE-2CDC-0096-40F5C5DFF796}"/>
          </ac:spMkLst>
        </pc:spChg>
        <pc:spChg chg="del">
          <ac:chgData name="Floris de Bruin" userId="b428890d-5ba1-4fdd-afa8-3e01833a66cf" providerId="ADAL" clId="{C3768334-B865-4B41-98CE-66FA1849426F}" dt="2023-04-19T18:07:40.933" v="4350"/>
          <ac:spMkLst>
            <pc:docMk/>
            <pc:sldMk cId="2872484457" sldId="272"/>
            <ac:spMk id="4" creationId="{0C8B1DAB-0CAA-FC89-4757-BA5D3BA12DA1}"/>
          </ac:spMkLst>
        </pc:spChg>
        <pc:spChg chg="add mod">
          <ac:chgData name="Floris de Bruin" userId="b428890d-5ba1-4fdd-afa8-3e01833a66cf" providerId="ADAL" clId="{C3768334-B865-4B41-98CE-66FA1849426F}" dt="2023-04-19T18:58:08.667" v="4961" actId="20577"/>
          <ac:spMkLst>
            <pc:docMk/>
            <pc:sldMk cId="2872484457" sldId="272"/>
            <ac:spMk id="5" creationId="{E2A6D92D-6665-CFCB-B07E-6E11D9B17995}"/>
          </ac:spMkLst>
        </pc:spChg>
      </pc:sldChg>
      <pc:sldChg chg="addSp delSp modSp add mod modAnim modNotesTx">
        <pc:chgData name="Floris de Bruin" userId="b428890d-5ba1-4fdd-afa8-3e01833a66cf" providerId="ADAL" clId="{C3768334-B865-4B41-98CE-66FA1849426F}" dt="2023-04-19T19:53:44.110" v="5268" actId="20577"/>
        <pc:sldMkLst>
          <pc:docMk/>
          <pc:sldMk cId="1795761869" sldId="273"/>
        </pc:sldMkLst>
        <pc:spChg chg="mod">
          <ac:chgData name="Floris de Bruin" userId="b428890d-5ba1-4fdd-afa8-3e01833a66cf" providerId="ADAL" clId="{C3768334-B865-4B41-98CE-66FA1849426F}" dt="2023-04-19T13:27:49.674" v="3615" actId="20577"/>
          <ac:spMkLst>
            <pc:docMk/>
            <pc:sldMk cId="1795761869" sldId="273"/>
            <ac:spMk id="2" creationId="{2036556B-1FDE-2CDC-0096-40F5C5DFF796}"/>
          </ac:spMkLst>
        </pc:spChg>
        <pc:spChg chg="add del mod">
          <ac:chgData name="Floris de Bruin" userId="b428890d-5ba1-4fdd-afa8-3e01833a66cf" providerId="ADAL" clId="{C3768334-B865-4B41-98CE-66FA1849426F}" dt="2023-04-19T12:58:46.007" v="3227" actId="27636"/>
          <ac:spMkLst>
            <pc:docMk/>
            <pc:sldMk cId="1795761869" sldId="273"/>
            <ac:spMk id="3" creationId="{523CB10F-C35C-7916-363E-F80C11B71D6A}"/>
          </ac:spMkLst>
        </pc:spChg>
        <pc:spChg chg="del">
          <ac:chgData name="Floris de Bruin" userId="b428890d-5ba1-4fdd-afa8-3e01833a66cf" providerId="ADAL" clId="{C3768334-B865-4B41-98CE-66FA1849426F}" dt="2023-04-19T18:07:40.933" v="4350"/>
          <ac:spMkLst>
            <pc:docMk/>
            <pc:sldMk cId="1795761869" sldId="273"/>
            <ac:spMk id="4" creationId="{D7F70A50-5F7B-DA58-F300-326D75BA2076}"/>
          </ac:spMkLst>
        </pc:spChg>
        <pc:spChg chg="add mod">
          <ac:chgData name="Floris de Bruin" userId="b428890d-5ba1-4fdd-afa8-3e01833a66cf" providerId="ADAL" clId="{C3768334-B865-4B41-98CE-66FA1849426F}" dt="2023-04-19T18:58:14.756" v="4969" actId="20577"/>
          <ac:spMkLst>
            <pc:docMk/>
            <pc:sldMk cId="1795761869" sldId="273"/>
            <ac:spMk id="6" creationId="{D4C83BE1-C1A6-A4AF-83C7-FD5E3A76490A}"/>
          </ac:spMkLst>
        </pc:spChg>
        <pc:picChg chg="add del mod">
          <ac:chgData name="Floris de Bruin" userId="b428890d-5ba1-4fdd-afa8-3e01833a66cf" providerId="ADAL" clId="{C3768334-B865-4B41-98CE-66FA1849426F}" dt="2023-04-19T13:05:55.918" v="3231" actId="478"/>
          <ac:picMkLst>
            <pc:docMk/>
            <pc:sldMk cId="1795761869" sldId="273"/>
            <ac:picMk id="4" creationId="{7BBD01C7-92C0-7E51-A0EA-917753F7074C}"/>
          </ac:picMkLst>
        </pc:picChg>
        <pc:picChg chg="add mod">
          <ac:chgData name="Floris de Bruin" userId="b428890d-5ba1-4fdd-afa8-3e01833a66cf" providerId="ADAL" clId="{C3768334-B865-4B41-98CE-66FA1849426F}" dt="2023-04-19T18:40:31.560" v="4761" actId="1076"/>
          <ac:picMkLst>
            <pc:docMk/>
            <pc:sldMk cId="1795761869" sldId="273"/>
            <ac:picMk id="5" creationId="{8459F84E-DFF8-716C-E6D8-46EA4B4A70ED}"/>
          </ac:picMkLst>
        </pc:picChg>
        <pc:picChg chg="add del mod">
          <ac:chgData name="Floris de Bruin" userId="b428890d-5ba1-4fdd-afa8-3e01833a66cf" providerId="ADAL" clId="{C3768334-B865-4B41-98CE-66FA1849426F}" dt="2023-04-18T09:44:40.367" v="741"/>
          <ac:picMkLst>
            <pc:docMk/>
            <pc:sldMk cId="1795761869" sldId="273"/>
            <ac:picMk id="5" creationId="{962D0199-2727-7A39-E02B-3D918D99E886}"/>
          </ac:picMkLst>
        </pc:picChg>
        <pc:picChg chg="add mod">
          <ac:chgData name="Floris de Bruin" userId="b428890d-5ba1-4fdd-afa8-3e01833a66cf" providerId="ADAL" clId="{C3768334-B865-4B41-98CE-66FA1849426F}" dt="2023-04-18T09:53:00.939" v="1238" actId="1076"/>
          <ac:picMkLst>
            <pc:docMk/>
            <pc:sldMk cId="1795761869" sldId="273"/>
            <ac:picMk id="7" creationId="{C232A57E-C914-2775-DFE5-CA31A59D2172}"/>
          </ac:picMkLst>
        </pc:picChg>
      </pc:sldChg>
      <pc:sldChg chg="addSp delSp modSp add mod">
        <pc:chgData name="Floris de Bruin" userId="b428890d-5ba1-4fdd-afa8-3e01833a66cf" providerId="ADAL" clId="{C3768334-B865-4B41-98CE-66FA1849426F}" dt="2023-04-19T19:54:36.328" v="5333" actId="20577"/>
        <pc:sldMkLst>
          <pc:docMk/>
          <pc:sldMk cId="1135409095" sldId="274"/>
        </pc:sldMkLst>
        <pc:spChg chg="mod">
          <ac:chgData name="Floris de Bruin" userId="b428890d-5ba1-4fdd-afa8-3e01833a66cf" providerId="ADAL" clId="{C3768334-B865-4B41-98CE-66FA1849426F}" dt="2023-04-19T13:27:54.611" v="3619" actId="20577"/>
          <ac:spMkLst>
            <pc:docMk/>
            <pc:sldMk cId="1135409095" sldId="274"/>
            <ac:spMk id="2" creationId="{2036556B-1FDE-2CDC-0096-40F5C5DFF796}"/>
          </ac:spMkLst>
        </pc:spChg>
        <pc:spChg chg="mod">
          <ac:chgData name="Floris de Bruin" userId="b428890d-5ba1-4fdd-afa8-3e01833a66cf" providerId="ADAL" clId="{C3768334-B865-4B41-98CE-66FA1849426F}" dt="2023-04-19T19:54:36.328" v="5333" actId="20577"/>
          <ac:spMkLst>
            <pc:docMk/>
            <pc:sldMk cId="1135409095" sldId="274"/>
            <ac:spMk id="3" creationId="{523CB10F-C35C-7916-363E-F80C11B71D6A}"/>
          </ac:spMkLst>
        </pc:spChg>
        <pc:spChg chg="del">
          <ac:chgData name="Floris de Bruin" userId="b428890d-5ba1-4fdd-afa8-3e01833a66cf" providerId="ADAL" clId="{C3768334-B865-4B41-98CE-66FA1849426F}" dt="2023-04-19T18:07:40.933" v="4350"/>
          <ac:spMkLst>
            <pc:docMk/>
            <pc:sldMk cId="1135409095" sldId="274"/>
            <ac:spMk id="4" creationId="{E6D16F56-A355-A538-B7D9-5552A5573FD6}"/>
          </ac:spMkLst>
        </pc:spChg>
        <pc:spChg chg="add mod">
          <ac:chgData name="Floris de Bruin" userId="b428890d-5ba1-4fdd-afa8-3e01833a66cf" providerId="ADAL" clId="{C3768334-B865-4B41-98CE-66FA1849426F}" dt="2023-04-19T18:58:18.655" v="4975" actId="20577"/>
          <ac:spMkLst>
            <pc:docMk/>
            <pc:sldMk cId="1135409095" sldId="274"/>
            <ac:spMk id="6" creationId="{147ACCA6-8F66-4C66-7263-D3BF3268C0D9}"/>
          </ac:spMkLst>
        </pc:spChg>
        <pc:picChg chg="add mod">
          <ac:chgData name="Floris de Bruin" userId="b428890d-5ba1-4fdd-afa8-3e01833a66cf" providerId="ADAL" clId="{C3768334-B865-4B41-98CE-66FA1849426F}" dt="2023-04-18T09:45:03.692" v="760" actId="1076"/>
          <ac:picMkLst>
            <pc:docMk/>
            <pc:sldMk cId="1135409095" sldId="274"/>
            <ac:picMk id="5" creationId="{7586E0AD-89CD-3980-69A1-E3CF446E1392}"/>
          </ac:picMkLst>
        </pc:picChg>
      </pc:sldChg>
      <pc:sldChg chg="addSp delSp modSp add mod modNotesTx">
        <pc:chgData name="Floris de Bruin" userId="b428890d-5ba1-4fdd-afa8-3e01833a66cf" providerId="ADAL" clId="{C3768334-B865-4B41-98CE-66FA1849426F}" dt="2023-04-19T19:59:11.622" v="5489" actId="27636"/>
        <pc:sldMkLst>
          <pc:docMk/>
          <pc:sldMk cId="2841418198" sldId="275"/>
        </pc:sldMkLst>
        <pc:spChg chg="mod">
          <ac:chgData name="Floris de Bruin" userId="b428890d-5ba1-4fdd-afa8-3e01833a66cf" providerId="ADAL" clId="{C3768334-B865-4B41-98CE-66FA1849426F}" dt="2023-04-19T13:27:57.458" v="3621" actId="20577"/>
          <ac:spMkLst>
            <pc:docMk/>
            <pc:sldMk cId="2841418198" sldId="275"/>
            <ac:spMk id="2" creationId="{2036556B-1FDE-2CDC-0096-40F5C5DFF796}"/>
          </ac:spMkLst>
        </pc:spChg>
        <pc:spChg chg="mod">
          <ac:chgData name="Floris de Bruin" userId="b428890d-5ba1-4fdd-afa8-3e01833a66cf" providerId="ADAL" clId="{C3768334-B865-4B41-98CE-66FA1849426F}" dt="2023-04-19T19:59:11.622" v="5489" actId="27636"/>
          <ac:spMkLst>
            <pc:docMk/>
            <pc:sldMk cId="2841418198" sldId="275"/>
            <ac:spMk id="3" creationId="{523CB10F-C35C-7916-363E-F80C11B71D6A}"/>
          </ac:spMkLst>
        </pc:spChg>
        <pc:spChg chg="del">
          <ac:chgData name="Floris de Bruin" userId="b428890d-5ba1-4fdd-afa8-3e01833a66cf" providerId="ADAL" clId="{C3768334-B865-4B41-98CE-66FA1849426F}" dt="2023-04-19T18:07:40.933" v="4350"/>
          <ac:spMkLst>
            <pc:docMk/>
            <pc:sldMk cId="2841418198" sldId="275"/>
            <ac:spMk id="4" creationId="{11EEC759-FAD8-E136-EBBC-68CB079AB071}"/>
          </ac:spMkLst>
        </pc:spChg>
        <pc:spChg chg="add mod">
          <ac:chgData name="Floris de Bruin" userId="b428890d-5ba1-4fdd-afa8-3e01833a66cf" providerId="ADAL" clId="{C3768334-B865-4B41-98CE-66FA1849426F}" dt="2023-04-19T18:58:21.858" v="4981" actId="20577"/>
          <ac:spMkLst>
            <pc:docMk/>
            <pc:sldMk cId="2841418198" sldId="275"/>
            <ac:spMk id="6" creationId="{EB3B3D9F-8AAC-5545-5A78-5AB4317DFD50}"/>
          </ac:spMkLst>
        </pc:spChg>
        <pc:picChg chg="add mod">
          <ac:chgData name="Floris de Bruin" userId="b428890d-5ba1-4fdd-afa8-3e01833a66cf" providerId="ADAL" clId="{C3768334-B865-4B41-98CE-66FA1849426F}" dt="2023-04-18T11:34:49.114" v="3096" actId="1076"/>
          <ac:picMkLst>
            <pc:docMk/>
            <pc:sldMk cId="2841418198" sldId="275"/>
            <ac:picMk id="5" creationId="{60640AD9-8814-D5B2-6B8D-FAD47360EECB}"/>
          </ac:picMkLst>
        </pc:picChg>
      </pc:sldChg>
      <pc:sldChg chg="addSp delSp modSp add mod modNotesTx">
        <pc:chgData name="Floris de Bruin" userId="b428890d-5ba1-4fdd-afa8-3e01833a66cf" providerId="ADAL" clId="{C3768334-B865-4B41-98CE-66FA1849426F}" dt="2023-04-19T19:56:41.059" v="5424" actId="20577"/>
        <pc:sldMkLst>
          <pc:docMk/>
          <pc:sldMk cId="603198299" sldId="276"/>
        </pc:sldMkLst>
        <pc:spChg chg="mod">
          <ac:chgData name="Floris de Bruin" userId="b428890d-5ba1-4fdd-afa8-3e01833a66cf" providerId="ADAL" clId="{C3768334-B865-4B41-98CE-66FA1849426F}" dt="2023-04-19T13:28:53.704" v="3637"/>
          <ac:spMkLst>
            <pc:docMk/>
            <pc:sldMk cId="603198299" sldId="276"/>
            <ac:spMk id="2" creationId="{2036556B-1FDE-2CDC-0096-40F5C5DFF796}"/>
          </ac:spMkLst>
        </pc:spChg>
        <pc:spChg chg="mod">
          <ac:chgData name="Floris de Bruin" userId="b428890d-5ba1-4fdd-afa8-3e01833a66cf" providerId="ADAL" clId="{C3768334-B865-4B41-98CE-66FA1849426F}" dt="2023-04-19T19:56:41.059" v="5424" actId="20577"/>
          <ac:spMkLst>
            <pc:docMk/>
            <pc:sldMk cId="603198299" sldId="276"/>
            <ac:spMk id="3" creationId="{523CB10F-C35C-7916-363E-F80C11B71D6A}"/>
          </ac:spMkLst>
        </pc:spChg>
        <pc:spChg chg="del">
          <ac:chgData name="Floris de Bruin" userId="b428890d-5ba1-4fdd-afa8-3e01833a66cf" providerId="ADAL" clId="{C3768334-B865-4B41-98CE-66FA1849426F}" dt="2023-04-19T18:07:40.933" v="4350"/>
          <ac:spMkLst>
            <pc:docMk/>
            <pc:sldMk cId="603198299" sldId="276"/>
            <ac:spMk id="4" creationId="{5EF97F39-C42D-B6C5-0E72-2F40BEEC811E}"/>
          </ac:spMkLst>
        </pc:spChg>
        <pc:spChg chg="add mod">
          <ac:chgData name="Floris de Bruin" userId="b428890d-5ba1-4fdd-afa8-3e01833a66cf" providerId="ADAL" clId="{C3768334-B865-4B41-98CE-66FA1849426F}" dt="2023-04-19T18:58:26.830" v="4986" actId="20577"/>
          <ac:spMkLst>
            <pc:docMk/>
            <pc:sldMk cId="603198299" sldId="276"/>
            <ac:spMk id="5" creationId="{F920D3C6-DA83-2ABE-1D7E-A461D8499F55}"/>
          </ac:spMkLst>
        </pc:spChg>
        <pc:picChg chg="del">
          <ac:chgData name="Floris de Bruin" userId="b428890d-5ba1-4fdd-afa8-3e01833a66cf" providerId="ADAL" clId="{C3768334-B865-4B41-98CE-66FA1849426F}" dt="2023-04-18T09:45:28.535" v="785" actId="478"/>
          <ac:picMkLst>
            <pc:docMk/>
            <pc:sldMk cId="603198299" sldId="276"/>
            <ac:picMk id="5" creationId="{60640AD9-8814-D5B2-6B8D-FAD47360EECB}"/>
          </ac:picMkLst>
        </pc:picChg>
        <pc:picChg chg="add mod">
          <ac:chgData name="Floris de Bruin" userId="b428890d-5ba1-4fdd-afa8-3e01833a66cf" providerId="ADAL" clId="{C3768334-B865-4B41-98CE-66FA1849426F}" dt="2023-04-18T09:45:56.151" v="837" actId="1076"/>
          <ac:picMkLst>
            <pc:docMk/>
            <pc:sldMk cId="603198299" sldId="276"/>
            <ac:picMk id="6" creationId="{72AB8D39-3A32-9750-744A-12EC76CD95D5}"/>
          </ac:picMkLst>
        </pc:picChg>
        <pc:inkChg chg="add del">
          <ac:chgData name="Floris de Bruin" userId="b428890d-5ba1-4fdd-afa8-3e01833a66cf" providerId="ADAL" clId="{C3768334-B865-4B41-98CE-66FA1849426F}" dt="2023-04-18T11:35:54.969" v="3098" actId="9405"/>
          <ac:inkMkLst>
            <pc:docMk/>
            <pc:sldMk cId="603198299" sldId="276"/>
            <ac:inkMk id="7" creationId="{AD03F9CC-6DE7-D30A-1082-F212DA59A91C}"/>
          </ac:inkMkLst>
        </pc:inkChg>
      </pc:sldChg>
      <pc:sldChg chg="new del">
        <pc:chgData name="Floris de Bruin" userId="b428890d-5ba1-4fdd-afa8-3e01833a66cf" providerId="ADAL" clId="{C3768334-B865-4B41-98CE-66FA1849426F}" dt="2023-04-18T09:47:30.398" v="892" actId="47"/>
        <pc:sldMkLst>
          <pc:docMk/>
          <pc:sldMk cId="1602326427" sldId="277"/>
        </pc:sldMkLst>
      </pc:sldChg>
      <pc:sldChg chg="addSp delSp modSp add mod delAnim modAnim modNotesTx">
        <pc:chgData name="Floris de Bruin" userId="b428890d-5ba1-4fdd-afa8-3e01833a66cf" providerId="ADAL" clId="{C3768334-B865-4B41-98CE-66FA1849426F}" dt="2023-04-19T19:54:13.930" v="5321" actId="20577"/>
        <pc:sldMkLst>
          <pc:docMk/>
          <pc:sldMk cId="3016099828" sldId="277"/>
        </pc:sldMkLst>
        <pc:spChg chg="mod">
          <ac:chgData name="Floris de Bruin" userId="b428890d-5ba1-4fdd-afa8-3e01833a66cf" providerId="ADAL" clId="{C3768334-B865-4B41-98CE-66FA1849426F}" dt="2023-04-19T13:27:51.874" v="3617" actId="20577"/>
          <ac:spMkLst>
            <pc:docMk/>
            <pc:sldMk cId="3016099828" sldId="277"/>
            <ac:spMk id="2" creationId="{2036556B-1FDE-2CDC-0096-40F5C5DFF796}"/>
          </ac:spMkLst>
        </pc:spChg>
        <pc:spChg chg="mod">
          <ac:chgData name="Floris de Bruin" userId="b428890d-5ba1-4fdd-afa8-3e01833a66cf" providerId="ADAL" clId="{C3768334-B865-4B41-98CE-66FA1849426F}" dt="2023-04-18T11:16:40.856" v="2764" actId="20577"/>
          <ac:spMkLst>
            <pc:docMk/>
            <pc:sldMk cId="3016099828" sldId="277"/>
            <ac:spMk id="3" creationId="{523CB10F-C35C-7916-363E-F80C11B71D6A}"/>
          </ac:spMkLst>
        </pc:spChg>
        <pc:spChg chg="del">
          <ac:chgData name="Floris de Bruin" userId="b428890d-5ba1-4fdd-afa8-3e01833a66cf" providerId="ADAL" clId="{C3768334-B865-4B41-98CE-66FA1849426F}" dt="2023-04-19T18:07:40.933" v="4350"/>
          <ac:spMkLst>
            <pc:docMk/>
            <pc:sldMk cId="3016099828" sldId="277"/>
            <ac:spMk id="4" creationId="{6FF836B2-D83D-E23E-C7DE-A7D71F146B95}"/>
          </ac:spMkLst>
        </pc:spChg>
        <pc:spChg chg="add mod">
          <ac:chgData name="Floris de Bruin" userId="b428890d-5ba1-4fdd-afa8-3e01833a66cf" providerId="ADAL" clId="{C3768334-B865-4B41-98CE-66FA1849426F}" dt="2023-04-19T18:58:16.039" v="4971" actId="20577"/>
          <ac:spMkLst>
            <pc:docMk/>
            <pc:sldMk cId="3016099828" sldId="277"/>
            <ac:spMk id="6" creationId="{115758CD-8883-4F3B-6555-9E8781C19BD3}"/>
          </ac:spMkLst>
        </pc:spChg>
        <pc:picChg chg="add del mod modCrop">
          <ac:chgData name="Floris de Bruin" userId="b428890d-5ba1-4fdd-afa8-3e01833a66cf" providerId="ADAL" clId="{C3768334-B865-4B41-98CE-66FA1849426F}" dt="2023-04-19T14:44:12.812" v="4306" actId="478"/>
          <ac:picMkLst>
            <pc:docMk/>
            <pc:sldMk cId="3016099828" sldId="277"/>
            <ac:picMk id="4" creationId="{7B4852DF-B456-56C8-BC9D-C5F8ACBB3966}"/>
          </ac:picMkLst>
        </pc:picChg>
        <pc:picChg chg="add mod modCrop">
          <ac:chgData name="Floris de Bruin" userId="b428890d-5ba1-4fdd-afa8-3e01833a66cf" providerId="ADAL" clId="{C3768334-B865-4B41-98CE-66FA1849426F}" dt="2023-04-19T18:59:13.329" v="5013" actId="14100"/>
          <ac:picMkLst>
            <pc:docMk/>
            <pc:sldMk cId="3016099828" sldId="277"/>
            <ac:picMk id="5" creationId="{9454BEF5-6924-BD63-9461-76D980E39812}"/>
          </ac:picMkLst>
        </pc:picChg>
        <pc:picChg chg="del">
          <ac:chgData name="Floris de Bruin" userId="b428890d-5ba1-4fdd-afa8-3e01833a66cf" providerId="ADAL" clId="{C3768334-B865-4B41-98CE-66FA1849426F}" dt="2023-04-18T09:47:34.237" v="894" actId="478"/>
          <ac:picMkLst>
            <pc:docMk/>
            <pc:sldMk cId="3016099828" sldId="277"/>
            <ac:picMk id="7" creationId="{C232A57E-C914-2775-DFE5-CA31A59D2172}"/>
          </ac:picMkLst>
        </pc:picChg>
      </pc:sldChg>
      <pc:sldChg chg="addSp delSp modSp new mod">
        <pc:chgData name="Floris de Bruin" userId="b428890d-5ba1-4fdd-afa8-3e01833a66cf" providerId="ADAL" clId="{C3768334-B865-4B41-98CE-66FA1849426F}" dt="2023-04-19T18:58:38.032" v="5001" actId="20577"/>
        <pc:sldMkLst>
          <pc:docMk/>
          <pc:sldMk cId="2455367588" sldId="278"/>
        </pc:sldMkLst>
        <pc:spChg chg="mod">
          <ac:chgData name="Floris de Bruin" userId="b428890d-5ba1-4fdd-afa8-3e01833a66cf" providerId="ADAL" clId="{C3768334-B865-4B41-98CE-66FA1849426F}" dt="2023-04-18T09:58:02.557" v="1551" actId="20577"/>
          <ac:spMkLst>
            <pc:docMk/>
            <pc:sldMk cId="2455367588" sldId="278"/>
            <ac:spMk id="2" creationId="{AB47042E-FC5B-4ED2-E057-02C251A850ED}"/>
          </ac:spMkLst>
        </pc:spChg>
        <pc:spChg chg="del">
          <ac:chgData name="Floris de Bruin" userId="b428890d-5ba1-4fdd-afa8-3e01833a66cf" providerId="ADAL" clId="{C3768334-B865-4B41-98CE-66FA1849426F}" dt="2023-04-19T18:07:40.933" v="4350"/>
          <ac:spMkLst>
            <pc:docMk/>
            <pc:sldMk cId="2455367588" sldId="278"/>
            <ac:spMk id="3" creationId="{005BA55B-1073-4364-BAAC-E34A082AADC9}"/>
          </ac:spMkLst>
        </pc:spChg>
        <pc:spChg chg="del">
          <ac:chgData name="Floris de Bruin" userId="b428890d-5ba1-4fdd-afa8-3e01833a66cf" providerId="ADAL" clId="{C3768334-B865-4B41-98CE-66FA1849426F}" dt="2023-04-18T09:58:05.995" v="1552"/>
          <ac:spMkLst>
            <pc:docMk/>
            <pc:sldMk cId="2455367588" sldId="278"/>
            <ac:spMk id="3" creationId="{36D5FD67-551A-B2F0-21E7-5270BB7891E0}"/>
          </ac:spMkLst>
        </pc:spChg>
        <pc:spChg chg="add mod">
          <ac:chgData name="Floris de Bruin" userId="b428890d-5ba1-4fdd-afa8-3e01833a66cf" providerId="ADAL" clId="{C3768334-B865-4B41-98CE-66FA1849426F}" dt="2023-04-19T18:58:38.032" v="5001" actId="20577"/>
          <ac:spMkLst>
            <pc:docMk/>
            <pc:sldMk cId="2455367588" sldId="278"/>
            <ac:spMk id="4" creationId="{7030670D-10F7-0524-2AB0-49E9CD3A529A}"/>
          </ac:spMkLst>
        </pc:spChg>
        <pc:picChg chg="add mod">
          <ac:chgData name="Floris de Bruin" userId="b428890d-5ba1-4fdd-afa8-3e01833a66cf" providerId="ADAL" clId="{C3768334-B865-4B41-98CE-66FA1849426F}" dt="2023-04-18T10:00:02.706" v="1595" actId="1076"/>
          <ac:picMkLst>
            <pc:docMk/>
            <pc:sldMk cId="2455367588" sldId="278"/>
            <ac:picMk id="5" creationId="{722490C3-E17A-DD32-C0A4-5F0990AB4424}"/>
          </ac:picMkLst>
        </pc:picChg>
        <pc:picChg chg="add mod">
          <ac:chgData name="Floris de Bruin" userId="b428890d-5ba1-4fdd-afa8-3e01833a66cf" providerId="ADAL" clId="{C3768334-B865-4B41-98CE-66FA1849426F}" dt="2023-04-18T09:59:53.423" v="1593" actId="1076"/>
          <ac:picMkLst>
            <pc:docMk/>
            <pc:sldMk cId="2455367588" sldId="278"/>
            <ac:picMk id="7" creationId="{5239223A-15C9-1607-D288-E9F01F1E2673}"/>
          </ac:picMkLst>
        </pc:picChg>
        <pc:picChg chg="add mod">
          <ac:chgData name="Floris de Bruin" userId="b428890d-5ba1-4fdd-afa8-3e01833a66cf" providerId="ADAL" clId="{C3768334-B865-4B41-98CE-66FA1849426F}" dt="2023-04-18T09:59:45.125" v="1588" actId="1076"/>
          <ac:picMkLst>
            <pc:docMk/>
            <pc:sldMk cId="2455367588" sldId="278"/>
            <ac:picMk id="9" creationId="{E231C12C-CFA2-C120-A2F8-DA736B188EFC}"/>
          </ac:picMkLst>
        </pc:picChg>
        <pc:picChg chg="add mod">
          <ac:chgData name="Floris de Bruin" userId="b428890d-5ba1-4fdd-afa8-3e01833a66cf" providerId="ADAL" clId="{C3768334-B865-4B41-98CE-66FA1849426F}" dt="2023-04-18T09:59:49.012" v="1590" actId="1076"/>
          <ac:picMkLst>
            <pc:docMk/>
            <pc:sldMk cId="2455367588" sldId="278"/>
            <ac:picMk id="11" creationId="{3112CB08-2958-9DA5-5F52-8394776AC77D}"/>
          </ac:picMkLst>
        </pc:picChg>
      </pc:sldChg>
      <pc:sldChg chg="addSp delSp modSp add mod">
        <pc:chgData name="Floris de Bruin" userId="b428890d-5ba1-4fdd-afa8-3e01833a66cf" providerId="ADAL" clId="{C3768334-B865-4B41-98CE-66FA1849426F}" dt="2023-04-19T18:58:39.706" v="5004" actId="20577"/>
        <pc:sldMkLst>
          <pc:docMk/>
          <pc:sldMk cId="3026308818" sldId="279"/>
        </pc:sldMkLst>
        <pc:spChg chg="mod">
          <ac:chgData name="Floris de Bruin" userId="b428890d-5ba1-4fdd-afa8-3e01833a66cf" providerId="ADAL" clId="{C3768334-B865-4B41-98CE-66FA1849426F}" dt="2023-04-18T10:00:33.203" v="1605" actId="20577"/>
          <ac:spMkLst>
            <pc:docMk/>
            <pc:sldMk cId="3026308818" sldId="279"/>
            <ac:spMk id="2" creationId="{AB47042E-FC5B-4ED2-E057-02C251A850ED}"/>
          </ac:spMkLst>
        </pc:spChg>
        <pc:spChg chg="del">
          <ac:chgData name="Floris de Bruin" userId="b428890d-5ba1-4fdd-afa8-3e01833a66cf" providerId="ADAL" clId="{C3768334-B865-4B41-98CE-66FA1849426F}" dt="2023-04-19T18:07:40.933" v="4350"/>
          <ac:spMkLst>
            <pc:docMk/>
            <pc:sldMk cId="3026308818" sldId="279"/>
            <ac:spMk id="3" creationId="{DFD6D3A2-ABE2-638E-A696-E3C4C3AE0380}"/>
          </ac:spMkLst>
        </pc:spChg>
        <pc:spChg chg="add mod">
          <ac:chgData name="Floris de Bruin" userId="b428890d-5ba1-4fdd-afa8-3e01833a66cf" providerId="ADAL" clId="{C3768334-B865-4B41-98CE-66FA1849426F}" dt="2023-04-19T18:58:39.706" v="5004" actId="20577"/>
          <ac:spMkLst>
            <pc:docMk/>
            <pc:sldMk cId="3026308818" sldId="279"/>
            <ac:spMk id="4" creationId="{15E97B8E-029B-FC90-42B0-3681A0D2F23A}"/>
          </ac:spMkLst>
        </pc:spChg>
        <pc:spChg chg="add del mod">
          <ac:chgData name="Floris de Bruin" userId="b428890d-5ba1-4fdd-afa8-3e01833a66cf" providerId="ADAL" clId="{C3768334-B865-4B41-98CE-66FA1849426F}" dt="2023-04-18T10:00:37.758" v="1606"/>
          <ac:spMkLst>
            <pc:docMk/>
            <pc:sldMk cId="3026308818" sldId="279"/>
            <ac:spMk id="4" creationId="{DF2652D6-0C26-36B3-3EE2-596391F4F44C}"/>
          </ac:spMkLst>
        </pc:spChg>
        <pc:picChg chg="del">
          <ac:chgData name="Floris de Bruin" userId="b428890d-5ba1-4fdd-afa8-3e01833a66cf" providerId="ADAL" clId="{C3768334-B865-4B41-98CE-66FA1849426F}" dt="2023-04-18T10:00:30.047" v="1600" actId="478"/>
          <ac:picMkLst>
            <pc:docMk/>
            <pc:sldMk cId="3026308818" sldId="279"/>
            <ac:picMk id="5" creationId="{722490C3-E17A-DD32-C0A4-5F0990AB4424}"/>
          </ac:picMkLst>
        </pc:picChg>
        <pc:picChg chg="del">
          <ac:chgData name="Floris de Bruin" userId="b428890d-5ba1-4fdd-afa8-3e01833a66cf" providerId="ADAL" clId="{C3768334-B865-4B41-98CE-66FA1849426F}" dt="2023-04-18T10:00:28.898" v="1597" actId="478"/>
          <ac:picMkLst>
            <pc:docMk/>
            <pc:sldMk cId="3026308818" sldId="279"/>
            <ac:picMk id="7" creationId="{5239223A-15C9-1607-D288-E9F01F1E2673}"/>
          </ac:picMkLst>
        </pc:picChg>
        <pc:picChg chg="add mod">
          <ac:chgData name="Floris de Bruin" userId="b428890d-5ba1-4fdd-afa8-3e01833a66cf" providerId="ADAL" clId="{C3768334-B865-4B41-98CE-66FA1849426F}" dt="2023-04-18T10:01:41.215" v="1652" actId="1076"/>
          <ac:picMkLst>
            <pc:docMk/>
            <pc:sldMk cId="3026308818" sldId="279"/>
            <ac:picMk id="8" creationId="{6B7ABB3F-E6DF-A279-6386-E833A5B8C102}"/>
          </ac:picMkLst>
        </pc:picChg>
        <pc:picChg chg="del">
          <ac:chgData name="Floris de Bruin" userId="b428890d-5ba1-4fdd-afa8-3e01833a66cf" providerId="ADAL" clId="{C3768334-B865-4B41-98CE-66FA1849426F}" dt="2023-04-18T10:00:29.488" v="1599" actId="478"/>
          <ac:picMkLst>
            <pc:docMk/>
            <pc:sldMk cId="3026308818" sldId="279"/>
            <ac:picMk id="9" creationId="{E231C12C-CFA2-C120-A2F8-DA736B188EFC}"/>
          </ac:picMkLst>
        </pc:picChg>
        <pc:picChg chg="del">
          <ac:chgData name="Floris de Bruin" userId="b428890d-5ba1-4fdd-afa8-3e01833a66cf" providerId="ADAL" clId="{C3768334-B865-4B41-98CE-66FA1849426F}" dt="2023-04-18T10:00:29.204" v="1598" actId="478"/>
          <ac:picMkLst>
            <pc:docMk/>
            <pc:sldMk cId="3026308818" sldId="279"/>
            <ac:picMk id="11" creationId="{3112CB08-2958-9DA5-5F52-8394776AC77D}"/>
          </ac:picMkLst>
        </pc:picChg>
        <pc:picChg chg="add mod">
          <ac:chgData name="Floris de Bruin" userId="b428890d-5ba1-4fdd-afa8-3e01833a66cf" providerId="ADAL" clId="{C3768334-B865-4B41-98CE-66FA1849426F}" dt="2023-04-18T10:01:37.368" v="1650" actId="1076"/>
          <ac:picMkLst>
            <pc:docMk/>
            <pc:sldMk cId="3026308818" sldId="279"/>
            <ac:picMk id="12" creationId="{3A65C601-4B7F-31CE-73EE-3E3C04127AB9}"/>
          </ac:picMkLst>
        </pc:picChg>
        <pc:picChg chg="add mod">
          <ac:chgData name="Floris de Bruin" userId="b428890d-5ba1-4fdd-afa8-3e01833a66cf" providerId="ADAL" clId="{C3768334-B865-4B41-98CE-66FA1849426F}" dt="2023-04-18T10:01:34.470" v="1648" actId="1076"/>
          <ac:picMkLst>
            <pc:docMk/>
            <pc:sldMk cId="3026308818" sldId="279"/>
            <ac:picMk id="14" creationId="{FE60191B-8FC4-44BB-0DB7-96767B50C2D8}"/>
          </ac:picMkLst>
        </pc:picChg>
        <pc:picChg chg="add del mod">
          <ac:chgData name="Floris de Bruin" userId="b428890d-5ba1-4fdd-afa8-3e01833a66cf" providerId="ADAL" clId="{C3768334-B865-4B41-98CE-66FA1849426F}" dt="2023-04-18T10:01:16.801" v="1635"/>
          <ac:picMkLst>
            <pc:docMk/>
            <pc:sldMk cId="3026308818" sldId="279"/>
            <ac:picMk id="16" creationId="{2344D512-4002-EA6C-29C9-86DD227B9B37}"/>
          </ac:picMkLst>
        </pc:picChg>
        <pc:picChg chg="add mod">
          <ac:chgData name="Floris de Bruin" userId="b428890d-5ba1-4fdd-afa8-3e01833a66cf" providerId="ADAL" clId="{C3768334-B865-4B41-98CE-66FA1849426F}" dt="2023-04-18T10:01:31.706" v="1646" actId="1076"/>
          <ac:picMkLst>
            <pc:docMk/>
            <pc:sldMk cId="3026308818" sldId="279"/>
            <ac:picMk id="18" creationId="{6812F560-974C-E586-3648-2580D4AF33E7}"/>
          </ac:picMkLst>
        </pc:picChg>
      </pc:sldChg>
      <pc:sldChg chg="addSp delSp modSp add mod">
        <pc:chgData name="Floris de Bruin" userId="b428890d-5ba1-4fdd-afa8-3e01833a66cf" providerId="ADAL" clId="{C3768334-B865-4B41-98CE-66FA1849426F}" dt="2023-04-19T18:58:41.153" v="5007" actId="20577"/>
        <pc:sldMkLst>
          <pc:docMk/>
          <pc:sldMk cId="2233955586" sldId="280"/>
        </pc:sldMkLst>
        <pc:spChg chg="mod">
          <ac:chgData name="Floris de Bruin" userId="b428890d-5ba1-4fdd-afa8-3e01833a66cf" providerId="ADAL" clId="{C3768334-B865-4B41-98CE-66FA1849426F}" dt="2023-04-18T10:02:03.677" v="1678" actId="20577"/>
          <ac:spMkLst>
            <pc:docMk/>
            <pc:sldMk cId="2233955586" sldId="280"/>
            <ac:spMk id="2" creationId="{AB47042E-FC5B-4ED2-E057-02C251A850ED}"/>
          </ac:spMkLst>
        </pc:spChg>
        <pc:spChg chg="del">
          <ac:chgData name="Floris de Bruin" userId="b428890d-5ba1-4fdd-afa8-3e01833a66cf" providerId="ADAL" clId="{C3768334-B865-4B41-98CE-66FA1849426F}" dt="2023-04-19T18:07:40.933" v="4350"/>
          <ac:spMkLst>
            <pc:docMk/>
            <pc:sldMk cId="2233955586" sldId="280"/>
            <ac:spMk id="3" creationId="{541609E1-9289-7A70-F4DA-FEAA2B1ECF41}"/>
          </ac:spMkLst>
        </pc:spChg>
        <pc:spChg chg="add mod">
          <ac:chgData name="Floris de Bruin" userId="b428890d-5ba1-4fdd-afa8-3e01833a66cf" providerId="ADAL" clId="{C3768334-B865-4B41-98CE-66FA1849426F}" dt="2023-04-19T18:58:41.153" v="5007" actId="20577"/>
          <ac:spMkLst>
            <pc:docMk/>
            <pc:sldMk cId="2233955586" sldId="280"/>
            <ac:spMk id="4" creationId="{35B48AD4-270D-AC3A-1E17-39EC56562E25}"/>
          </ac:spMkLst>
        </pc:spChg>
        <pc:spChg chg="add del mod">
          <ac:chgData name="Floris de Bruin" userId="b428890d-5ba1-4fdd-afa8-3e01833a66cf" providerId="ADAL" clId="{C3768334-B865-4B41-98CE-66FA1849426F}" dt="2023-04-18T10:01:51.804" v="1656" actId="478"/>
          <ac:spMkLst>
            <pc:docMk/>
            <pc:sldMk cId="2233955586" sldId="280"/>
            <ac:spMk id="4" creationId="{554DD45B-5C8D-F9D5-C989-F7DC797413B3}"/>
          </ac:spMkLst>
        </pc:spChg>
        <pc:picChg chg="add mod">
          <ac:chgData name="Floris de Bruin" userId="b428890d-5ba1-4fdd-afa8-3e01833a66cf" providerId="ADAL" clId="{C3768334-B865-4B41-98CE-66FA1849426F}" dt="2023-04-18T10:02:33.199" v="1699" actId="1076"/>
          <ac:picMkLst>
            <pc:docMk/>
            <pc:sldMk cId="2233955586" sldId="280"/>
            <ac:picMk id="6" creationId="{FFEDAFA2-B2C9-1824-5560-DC2871098F69}"/>
          </ac:picMkLst>
        </pc:picChg>
        <pc:picChg chg="del">
          <ac:chgData name="Floris de Bruin" userId="b428890d-5ba1-4fdd-afa8-3e01833a66cf" providerId="ADAL" clId="{C3768334-B865-4B41-98CE-66FA1849426F}" dt="2023-04-18T10:01:50.317" v="1655" actId="478"/>
          <ac:picMkLst>
            <pc:docMk/>
            <pc:sldMk cId="2233955586" sldId="280"/>
            <ac:picMk id="8" creationId="{6B7ABB3F-E6DF-A279-6386-E833A5B8C102}"/>
          </ac:picMkLst>
        </pc:picChg>
        <pc:picChg chg="add mod">
          <ac:chgData name="Floris de Bruin" userId="b428890d-5ba1-4fdd-afa8-3e01833a66cf" providerId="ADAL" clId="{C3768334-B865-4B41-98CE-66FA1849426F}" dt="2023-04-18T10:02:29.749" v="1695" actId="1076"/>
          <ac:picMkLst>
            <pc:docMk/>
            <pc:sldMk cId="2233955586" sldId="280"/>
            <ac:picMk id="9" creationId="{D1325C77-3270-EF45-D8F3-1C7C27F2CE0F}"/>
          </ac:picMkLst>
        </pc:picChg>
        <pc:picChg chg="del">
          <ac:chgData name="Floris de Bruin" userId="b428890d-5ba1-4fdd-afa8-3e01833a66cf" providerId="ADAL" clId="{C3768334-B865-4B41-98CE-66FA1849426F}" dt="2023-04-18T10:01:52.240" v="1657" actId="478"/>
          <ac:picMkLst>
            <pc:docMk/>
            <pc:sldMk cId="2233955586" sldId="280"/>
            <ac:picMk id="12" creationId="{3A65C601-4B7F-31CE-73EE-3E3C04127AB9}"/>
          </ac:picMkLst>
        </pc:picChg>
        <pc:picChg chg="del">
          <ac:chgData name="Floris de Bruin" userId="b428890d-5ba1-4fdd-afa8-3e01833a66cf" providerId="ADAL" clId="{C3768334-B865-4B41-98CE-66FA1849426F}" dt="2023-04-18T10:01:52.761" v="1658" actId="478"/>
          <ac:picMkLst>
            <pc:docMk/>
            <pc:sldMk cId="2233955586" sldId="280"/>
            <ac:picMk id="14" creationId="{FE60191B-8FC4-44BB-0DB7-96767B50C2D8}"/>
          </ac:picMkLst>
        </pc:picChg>
        <pc:picChg chg="del">
          <ac:chgData name="Floris de Bruin" userId="b428890d-5ba1-4fdd-afa8-3e01833a66cf" providerId="ADAL" clId="{C3768334-B865-4B41-98CE-66FA1849426F}" dt="2023-04-18T10:01:53.162" v="1659" actId="478"/>
          <ac:picMkLst>
            <pc:docMk/>
            <pc:sldMk cId="2233955586" sldId="280"/>
            <ac:picMk id="18" creationId="{6812F560-974C-E586-3648-2580D4AF33E7}"/>
          </ac:picMkLst>
        </pc:picChg>
      </pc:sldChg>
      <pc:sldChg chg="addSp delSp modSp add mod">
        <pc:chgData name="Floris de Bruin" userId="b428890d-5ba1-4fdd-afa8-3e01833a66cf" providerId="ADAL" clId="{C3768334-B865-4B41-98CE-66FA1849426F}" dt="2023-04-19T18:58:42.788" v="5010" actId="20577"/>
        <pc:sldMkLst>
          <pc:docMk/>
          <pc:sldMk cId="224228231" sldId="281"/>
        </pc:sldMkLst>
        <pc:spChg chg="mod">
          <ac:chgData name="Floris de Bruin" userId="b428890d-5ba1-4fdd-afa8-3e01833a66cf" providerId="ADAL" clId="{C3768334-B865-4B41-98CE-66FA1849426F}" dt="2023-04-18T10:02:10.508" v="1681" actId="20577"/>
          <ac:spMkLst>
            <pc:docMk/>
            <pc:sldMk cId="224228231" sldId="281"/>
            <ac:spMk id="2" creationId="{AB47042E-FC5B-4ED2-E057-02C251A850ED}"/>
          </ac:spMkLst>
        </pc:spChg>
        <pc:spChg chg="del">
          <ac:chgData name="Floris de Bruin" userId="b428890d-5ba1-4fdd-afa8-3e01833a66cf" providerId="ADAL" clId="{C3768334-B865-4B41-98CE-66FA1849426F}" dt="2023-04-19T18:07:40.933" v="4350"/>
          <ac:spMkLst>
            <pc:docMk/>
            <pc:sldMk cId="224228231" sldId="281"/>
            <ac:spMk id="3" creationId="{30B8138B-5697-CFD8-9F22-C9C71C0A163F}"/>
          </ac:spMkLst>
        </pc:spChg>
        <pc:spChg chg="add mod">
          <ac:chgData name="Floris de Bruin" userId="b428890d-5ba1-4fdd-afa8-3e01833a66cf" providerId="ADAL" clId="{C3768334-B865-4B41-98CE-66FA1849426F}" dt="2023-04-19T18:58:42.788" v="5010" actId="20577"/>
          <ac:spMkLst>
            <pc:docMk/>
            <pc:sldMk cId="224228231" sldId="281"/>
            <ac:spMk id="4" creationId="{00FB0C0E-9FDB-3E89-EBB7-86FE60DF8C1B}"/>
          </ac:spMkLst>
        </pc:spChg>
        <pc:spChg chg="add del mod">
          <ac:chgData name="Floris de Bruin" userId="b428890d-5ba1-4fdd-afa8-3e01833a66cf" providerId="ADAL" clId="{C3768334-B865-4B41-98CE-66FA1849426F}" dt="2023-04-18T10:01:55.478" v="1661" actId="478"/>
          <ac:spMkLst>
            <pc:docMk/>
            <pc:sldMk cId="224228231" sldId="281"/>
            <ac:spMk id="4" creationId="{A0E72196-670E-5A85-BAE0-3679410F4717}"/>
          </ac:spMkLst>
        </pc:spChg>
        <pc:picChg chg="add mod">
          <ac:chgData name="Floris de Bruin" userId="b428890d-5ba1-4fdd-afa8-3e01833a66cf" providerId="ADAL" clId="{C3768334-B865-4B41-98CE-66FA1849426F}" dt="2023-04-18T10:02:41.586" v="1704" actId="1076"/>
          <ac:picMkLst>
            <pc:docMk/>
            <pc:sldMk cId="224228231" sldId="281"/>
            <ac:picMk id="6" creationId="{6A0DEF92-8FA8-86B3-8F99-4AD03518D7CB}"/>
          </ac:picMkLst>
        </pc:picChg>
        <pc:picChg chg="del">
          <ac:chgData name="Floris de Bruin" userId="b428890d-5ba1-4fdd-afa8-3e01833a66cf" providerId="ADAL" clId="{C3768334-B865-4B41-98CE-66FA1849426F}" dt="2023-04-18T10:01:54.247" v="1660" actId="478"/>
          <ac:picMkLst>
            <pc:docMk/>
            <pc:sldMk cId="224228231" sldId="281"/>
            <ac:picMk id="8" creationId="{6B7ABB3F-E6DF-A279-6386-E833A5B8C102}"/>
          </ac:picMkLst>
        </pc:picChg>
        <pc:picChg chg="del">
          <ac:chgData name="Floris de Bruin" userId="b428890d-5ba1-4fdd-afa8-3e01833a66cf" providerId="ADAL" clId="{C3768334-B865-4B41-98CE-66FA1849426F}" dt="2023-04-18T10:01:56.646" v="1664" actId="478"/>
          <ac:picMkLst>
            <pc:docMk/>
            <pc:sldMk cId="224228231" sldId="281"/>
            <ac:picMk id="12" creationId="{3A65C601-4B7F-31CE-73EE-3E3C04127AB9}"/>
          </ac:picMkLst>
        </pc:picChg>
        <pc:picChg chg="del">
          <ac:chgData name="Floris de Bruin" userId="b428890d-5ba1-4fdd-afa8-3e01833a66cf" providerId="ADAL" clId="{C3768334-B865-4B41-98CE-66FA1849426F}" dt="2023-04-18T10:01:56.119" v="1663" actId="478"/>
          <ac:picMkLst>
            <pc:docMk/>
            <pc:sldMk cId="224228231" sldId="281"/>
            <ac:picMk id="14" creationId="{FE60191B-8FC4-44BB-0DB7-96767B50C2D8}"/>
          </ac:picMkLst>
        </pc:picChg>
        <pc:picChg chg="del">
          <ac:chgData name="Floris de Bruin" userId="b428890d-5ba1-4fdd-afa8-3e01833a66cf" providerId="ADAL" clId="{C3768334-B865-4B41-98CE-66FA1849426F}" dt="2023-04-18T10:01:55.809" v="1662" actId="478"/>
          <ac:picMkLst>
            <pc:docMk/>
            <pc:sldMk cId="224228231" sldId="281"/>
            <ac:picMk id="18" creationId="{6812F560-974C-E586-3648-2580D4AF33E7}"/>
          </ac:picMkLst>
        </pc:picChg>
      </pc:sldChg>
      <pc:sldChg chg="addSp delSp modSp add mod modAnim">
        <pc:chgData name="Floris de Bruin" userId="b428890d-5ba1-4fdd-afa8-3e01833a66cf" providerId="ADAL" clId="{C3768334-B865-4B41-98CE-66FA1849426F}" dt="2023-04-19T18:57:42.686" v="4941" actId="207"/>
        <pc:sldMkLst>
          <pc:docMk/>
          <pc:sldMk cId="1733198353" sldId="282"/>
        </pc:sldMkLst>
        <pc:spChg chg="del mod ord">
          <ac:chgData name="Floris de Bruin" userId="b428890d-5ba1-4fdd-afa8-3e01833a66cf" providerId="ADAL" clId="{C3768334-B865-4B41-98CE-66FA1849426F}" dt="2023-04-19T12:36:19.079" v="3121" actId="478"/>
          <ac:spMkLst>
            <pc:docMk/>
            <pc:sldMk cId="1733198353" sldId="282"/>
            <ac:spMk id="2" creationId="{1E4A37F5-EC78-5CB8-B999-455CEAB08040}"/>
          </ac:spMkLst>
        </pc:spChg>
        <pc:spChg chg="del">
          <ac:chgData name="Floris de Bruin" userId="b428890d-5ba1-4fdd-afa8-3e01833a66cf" providerId="ADAL" clId="{C3768334-B865-4B41-98CE-66FA1849426F}" dt="2023-04-19T18:07:40.933" v="4350"/>
          <ac:spMkLst>
            <pc:docMk/>
            <pc:sldMk cId="1733198353" sldId="282"/>
            <ac:spMk id="2" creationId="{63270326-2141-B485-701C-C8F9C23F93FA}"/>
          </ac:spMkLst>
        </pc:spChg>
        <pc:spChg chg="del mod">
          <ac:chgData name="Floris de Bruin" userId="b428890d-5ba1-4fdd-afa8-3e01833a66cf" providerId="ADAL" clId="{C3768334-B865-4B41-98CE-66FA1849426F}" dt="2023-04-18T10:23:02.663" v="1708" actId="478"/>
          <ac:spMkLst>
            <pc:docMk/>
            <pc:sldMk cId="1733198353" sldId="282"/>
            <ac:spMk id="3" creationId="{25A7FE2D-9BDD-94E9-E64C-6435B50E050A}"/>
          </ac:spMkLst>
        </pc:spChg>
        <pc:spChg chg="add del mod">
          <ac:chgData name="Floris de Bruin" userId="b428890d-5ba1-4fdd-afa8-3e01833a66cf" providerId="ADAL" clId="{C3768334-B865-4B41-98CE-66FA1849426F}" dt="2023-04-19T18:57:11.196" v="4926" actId="478"/>
          <ac:spMkLst>
            <pc:docMk/>
            <pc:sldMk cId="1733198353" sldId="282"/>
            <ac:spMk id="3" creationId="{8E751BDE-8A32-F967-71CD-6FC68478A9A4}"/>
          </ac:spMkLst>
        </pc:spChg>
        <pc:spChg chg="add mod">
          <ac:chgData name="Floris de Bruin" userId="b428890d-5ba1-4fdd-afa8-3e01833a66cf" providerId="ADAL" clId="{C3768334-B865-4B41-98CE-66FA1849426F}" dt="2023-04-19T18:57:42.686" v="4941" actId="207"/>
          <ac:spMkLst>
            <pc:docMk/>
            <pc:sldMk cId="1733198353" sldId="282"/>
            <ac:spMk id="4" creationId="{38B68AFA-C040-C59F-1D50-4F7EF540D8B9}"/>
          </ac:spMkLst>
        </pc:spChg>
        <pc:spChg chg="add del mod">
          <ac:chgData name="Floris de Bruin" userId="b428890d-5ba1-4fdd-afa8-3e01833a66cf" providerId="ADAL" clId="{C3768334-B865-4B41-98CE-66FA1849426F}" dt="2023-04-19T12:36:20.722" v="3122" actId="478"/>
          <ac:spMkLst>
            <pc:docMk/>
            <pc:sldMk cId="1733198353" sldId="282"/>
            <ac:spMk id="7" creationId="{15C09A12-7B6F-A59A-30BD-A6BA2989ADF7}"/>
          </ac:spMkLst>
        </pc:spChg>
        <pc:picChg chg="add del mod modCrop">
          <ac:chgData name="Floris de Bruin" userId="b428890d-5ba1-4fdd-afa8-3e01833a66cf" providerId="ADAL" clId="{C3768334-B865-4B41-98CE-66FA1849426F}" dt="2023-04-19T12:36:44.312" v="3126" actId="478"/>
          <ac:picMkLst>
            <pc:docMk/>
            <pc:sldMk cId="1733198353" sldId="282"/>
            <ac:picMk id="4" creationId="{212E3866-61FD-0B36-7624-5B293846FEC8}"/>
          </ac:picMkLst>
        </pc:picChg>
        <pc:picChg chg="del">
          <ac:chgData name="Floris de Bruin" userId="b428890d-5ba1-4fdd-afa8-3e01833a66cf" providerId="ADAL" clId="{C3768334-B865-4B41-98CE-66FA1849426F}" dt="2023-04-18T10:23:00.418" v="1707" actId="478"/>
          <ac:picMkLst>
            <pc:docMk/>
            <pc:sldMk cId="1733198353" sldId="282"/>
            <ac:picMk id="5" creationId="{FAC266E3-1A70-8CC9-B985-07992B88E517}"/>
          </ac:picMkLst>
        </pc:picChg>
        <pc:picChg chg="add del mod modCrop">
          <ac:chgData name="Floris de Bruin" userId="b428890d-5ba1-4fdd-afa8-3e01833a66cf" providerId="ADAL" clId="{C3768334-B865-4B41-98CE-66FA1849426F}" dt="2023-04-19T12:35:58.244" v="3110" actId="478"/>
          <ac:picMkLst>
            <pc:docMk/>
            <pc:sldMk cId="1733198353" sldId="282"/>
            <ac:picMk id="6" creationId="{2A7BBC54-6ADD-676E-D8BB-C675663872B0}"/>
          </ac:picMkLst>
        </pc:picChg>
        <pc:picChg chg="add del mod">
          <ac:chgData name="Floris de Bruin" userId="b428890d-5ba1-4fdd-afa8-3e01833a66cf" providerId="ADAL" clId="{C3768334-B865-4B41-98CE-66FA1849426F}" dt="2023-04-19T12:39:48.653" v="3133" actId="478"/>
          <ac:picMkLst>
            <pc:docMk/>
            <pc:sldMk cId="1733198353" sldId="282"/>
            <ac:picMk id="9" creationId="{1BE7796D-7CCE-B084-4D45-D3FF940ECE15}"/>
          </ac:picMkLst>
        </pc:picChg>
        <pc:picChg chg="add del mod modCrop">
          <ac:chgData name="Floris de Bruin" userId="b428890d-5ba1-4fdd-afa8-3e01833a66cf" providerId="ADAL" clId="{C3768334-B865-4B41-98CE-66FA1849426F}" dt="2023-04-19T14:35:08.318" v="4296" actId="478"/>
          <ac:picMkLst>
            <pc:docMk/>
            <pc:sldMk cId="1733198353" sldId="282"/>
            <ac:picMk id="11" creationId="{877D28E9-08C7-421C-DFF1-9A11BBA389C9}"/>
          </ac:picMkLst>
        </pc:picChg>
        <pc:picChg chg="add del mod">
          <ac:chgData name="Floris de Bruin" userId="b428890d-5ba1-4fdd-afa8-3e01833a66cf" providerId="ADAL" clId="{C3768334-B865-4B41-98CE-66FA1849426F}" dt="2023-04-19T13:21:23.766" v="3523" actId="478"/>
          <ac:picMkLst>
            <pc:docMk/>
            <pc:sldMk cId="1733198353" sldId="282"/>
            <ac:picMk id="12" creationId="{2A1F2FF7-C4B8-BF65-534E-B8ED0DE54E73}"/>
          </ac:picMkLst>
        </pc:picChg>
        <pc:picChg chg="add mod">
          <ac:chgData name="Floris de Bruin" userId="b428890d-5ba1-4fdd-afa8-3e01833a66cf" providerId="ADAL" clId="{C3768334-B865-4B41-98CE-66FA1849426F}" dt="2023-04-19T14:35:20.517" v="4302" actId="14100"/>
          <ac:picMkLst>
            <pc:docMk/>
            <pc:sldMk cId="1733198353" sldId="282"/>
            <ac:picMk id="14" creationId="{13ECC916-3494-DAEC-63C8-F768AEB9EA2F}"/>
          </ac:picMkLst>
        </pc:picChg>
      </pc:sldChg>
      <pc:sldChg chg="addSp delSp modSp add del mod ord">
        <pc:chgData name="Floris de Bruin" userId="b428890d-5ba1-4fdd-afa8-3e01833a66cf" providerId="ADAL" clId="{C3768334-B865-4B41-98CE-66FA1849426F}" dt="2023-04-18T10:40:50.067" v="2002" actId="47"/>
        <pc:sldMkLst>
          <pc:docMk/>
          <pc:sldMk cId="3709257398" sldId="283"/>
        </pc:sldMkLst>
        <pc:spChg chg="mod">
          <ac:chgData name="Floris de Bruin" userId="b428890d-5ba1-4fdd-afa8-3e01833a66cf" providerId="ADAL" clId="{C3768334-B865-4B41-98CE-66FA1849426F}" dt="2023-04-18T10:27:30.951" v="1766" actId="20577"/>
          <ac:spMkLst>
            <pc:docMk/>
            <pc:sldMk cId="3709257398" sldId="283"/>
            <ac:spMk id="2" creationId="{1E4A37F5-EC78-5CB8-B999-455CEAB08040}"/>
          </ac:spMkLst>
        </pc:spChg>
        <pc:spChg chg="mod">
          <ac:chgData name="Floris de Bruin" userId="b428890d-5ba1-4fdd-afa8-3e01833a66cf" providerId="ADAL" clId="{C3768334-B865-4B41-98CE-66FA1849426F}" dt="2023-04-18T10:27:53.902" v="1775" actId="1076"/>
          <ac:spMkLst>
            <pc:docMk/>
            <pc:sldMk cId="3709257398" sldId="283"/>
            <ac:spMk id="3" creationId="{25A7FE2D-9BDD-94E9-E64C-6435B50E050A}"/>
          </ac:spMkLst>
        </pc:spChg>
        <pc:spChg chg="add del mod">
          <ac:chgData name="Floris de Bruin" userId="b428890d-5ba1-4fdd-afa8-3e01833a66cf" providerId="ADAL" clId="{C3768334-B865-4B41-98CE-66FA1849426F}" dt="2023-04-18T10:27:59.571" v="1778" actId="478"/>
          <ac:spMkLst>
            <pc:docMk/>
            <pc:sldMk cId="3709257398" sldId="283"/>
            <ac:spMk id="7" creationId="{D61E95B0-B20A-CB52-B1BD-C5736033050D}"/>
          </ac:spMkLst>
        </pc:spChg>
        <pc:graphicFrameChg chg="add del mod modGraphic">
          <ac:chgData name="Floris de Bruin" userId="b428890d-5ba1-4fdd-afa8-3e01833a66cf" providerId="ADAL" clId="{C3768334-B865-4B41-98CE-66FA1849426F}" dt="2023-04-18T10:28:01" v="1780" actId="478"/>
          <ac:graphicFrameMkLst>
            <pc:docMk/>
            <pc:sldMk cId="3709257398" sldId="283"/>
            <ac:graphicFrameMk id="6" creationId="{F402D4FB-8E1D-B45F-E7AC-E5F2BD16DE31}"/>
          </ac:graphicFrameMkLst>
        </pc:graphicFrameChg>
        <pc:picChg chg="del">
          <ac:chgData name="Floris de Bruin" userId="b428890d-5ba1-4fdd-afa8-3e01833a66cf" providerId="ADAL" clId="{C3768334-B865-4B41-98CE-66FA1849426F}" dt="2023-04-18T10:27:20.277" v="1737" actId="478"/>
          <ac:picMkLst>
            <pc:docMk/>
            <pc:sldMk cId="3709257398" sldId="283"/>
            <ac:picMk id="4" creationId="{25A5CCE9-C409-D267-78BB-78E55D80E91C}"/>
          </ac:picMkLst>
        </pc:picChg>
        <pc:picChg chg="del">
          <ac:chgData name="Floris de Bruin" userId="b428890d-5ba1-4fdd-afa8-3e01833a66cf" providerId="ADAL" clId="{C3768334-B865-4B41-98CE-66FA1849426F}" dt="2023-04-18T10:27:20.979" v="1738" actId="478"/>
          <ac:picMkLst>
            <pc:docMk/>
            <pc:sldMk cId="3709257398" sldId="283"/>
            <ac:picMk id="5" creationId="{FAC266E3-1A70-8CC9-B985-07992B88E517}"/>
          </ac:picMkLst>
        </pc:picChg>
      </pc:sldChg>
      <pc:sldChg chg="addSp delSp modSp add del mod">
        <pc:chgData name="Floris de Bruin" userId="b428890d-5ba1-4fdd-afa8-3e01833a66cf" providerId="ADAL" clId="{C3768334-B865-4B41-98CE-66FA1849426F}" dt="2023-04-19T13:22:37.676" v="3531" actId="47"/>
        <pc:sldMkLst>
          <pc:docMk/>
          <pc:sldMk cId="3005105616" sldId="284"/>
        </pc:sldMkLst>
        <pc:spChg chg="add del mod">
          <ac:chgData name="Floris de Bruin" userId="b428890d-5ba1-4fdd-afa8-3e01833a66cf" providerId="ADAL" clId="{C3768334-B865-4B41-98CE-66FA1849426F}" dt="2023-04-19T12:31:02.530" v="3107" actId="478"/>
          <ac:spMkLst>
            <pc:docMk/>
            <pc:sldMk cId="3005105616" sldId="284"/>
            <ac:spMk id="8" creationId="{F6764535-7658-DD8C-6A24-4DD3C0A03A94}"/>
          </ac:spMkLst>
        </pc:spChg>
        <pc:spChg chg="del mod">
          <ac:chgData name="Floris de Bruin" userId="b428890d-5ba1-4fdd-afa8-3e01833a66cf" providerId="ADAL" clId="{C3768334-B865-4B41-98CE-66FA1849426F}" dt="2023-04-19T12:30:56.833" v="3105" actId="478"/>
          <ac:spMkLst>
            <pc:docMk/>
            <pc:sldMk cId="3005105616" sldId="284"/>
            <ac:spMk id="9" creationId="{67F105BC-2025-15D6-B55F-133AA6DF3902}"/>
          </ac:spMkLst>
        </pc:spChg>
        <pc:spChg chg="del">
          <ac:chgData name="Floris de Bruin" userId="b428890d-5ba1-4fdd-afa8-3e01833a66cf" providerId="ADAL" clId="{C3768334-B865-4B41-98CE-66FA1849426F}" dt="2023-04-19T12:31:03.898" v="3108" actId="478"/>
          <ac:spMkLst>
            <pc:docMk/>
            <pc:sldMk cId="3005105616" sldId="284"/>
            <ac:spMk id="10" creationId="{3E36F72D-567E-D7EB-404C-F7DBA651AB8B}"/>
          </ac:spMkLst>
        </pc:spChg>
        <pc:spChg chg="del">
          <ac:chgData name="Floris de Bruin" userId="b428890d-5ba1-4fdd-afa8-3e01833a66cf" providerId="ADAL" clId="{C3768334-B865-4B41-98CE-66FA1849426F}" dt="2023-04-19T12:31:05.241" v="3109" actId="478"/>
          <ac:spMkLst>
            <pc:docMk/>
            <pc:sldMk cId="3005105616" sldId="284"/>
            <ac:spMk id="11" creationId="{EF7754F5-9193-3B34-78E1-A07EDBE95069}"/>
          </ac:spMkLst>
        </pc:spChg>
        <pc:graphicFrameChg chg="del">
          <ac:chgData name="Floris de Bruin" userId="b428890d-5ba1-4fdd-afa8-3e01833a66cf" providerId="ADAL" clId="{C3768334-B865-4B41-98CE-66FA1849426F}" dt="2023-04-19T12:30:49.899" v="3100" actId="478"/>
          <ac:graphicFrameMkLst>
            <pc:docMk/>
            <pc:sldMk cId="3005105616" sldId="284"/>
            <ac:graphicFrameMk id="4" creationId="{59E6F351-801D-11A0-5278-4AC76B930FF3}"/>
          </ac:graphicFrameMkLst>
        </pc:graphicFrameChg>
        <pc:graphicFrameChg chg="del">
          <ac:chgData name="Floris de Bruin" userId="b428890d-5ba1-4fdd-afa8-3e01833a66cf" providerId="ADAL" clId="{C3768334-B865-4B41-98CE-66FA1849426F}" dt="2023-04-19T12:30:51.900" v="3101" actId="478"/>
          <ac:graphicFrameMkLst>
            <pc:docMk/>
            <pc:sldMk cId="3005105616" sldId="284"/>
            <ac:graphicFrameMk id="5" creationId="{8614B4F8-2255-09F8-F3BF-2B1933A1C0CA}"/>
          </ac:graphicFrameMkLst>
        </pc:graphicFrameChg>
        <pc:graphicFrameChg chg="del modGraphic">
          <ac:chgData name="Floris de Bruin" userId="b428890d-5ba1-4fdd-afa8-3e01833a66cf" providerId="ADAL" clId="{C3768334-B865-4B41-98CE-66FA1849426F}" dt="2023-04-19T12:30:54.090" v="3103" actId="478"/>
          <ac:graphicFrameMkLst>
            <pc:docMk/>
            <pc:sldMk cId="3005105616" sldId="284"/>
            <ac:graphicFrameMk id="7" creationId="{9B407AD8-0C95-0130-CFDE-4AC73A5B94C1}"/>
          </ac:graphicFrameMkLst>
        </pc:graphicFrameChg>
      </pc:sldChg>
      <pc:sldChg chg="addSp delSp modSp add mod">
        <pc:chgData name="Floris de Bruin" userId="b428890d-5ba1-4fdd-afa8-3e01833a66cf" providerId="ADAL" clId="{C3768334-B865-4B41-98CE-66FA1849426F}" dt="2023-04-19T19:01:08.532" v="5014" actId="20577"/>
        <pc:sldMkLst>
          <pc:docMk/>
          <pc:sldMk cId="3171433968" sldId="285"/>
        </pc:sldMkLst>
        <pc:spChg chg="mod">
          <ac:chgData name="Floris de Bruin" userId="b428890d-5ba1-4fdd-afa8-3e01833a66cf" providerId="ADAL" clId="{C3768334-B865-4B41-98CE-66FA1849426F}" dt="2023-04-18T10:55:55.133" v="2702" actId="404"/>
          <ac:spMkLst>
            <pc:docMk/>
            <pc:sldMk cId="3171433968" sldId="285"/>
            <ac:spMk id="2" creationId="{2036556B-1FDE-2CDC-0096-40F5C5DFF796}"/>
          </ac:spMkLst>
        </pc:spChg>
        <pc:spChg chg="mod">
          <ac:chgData name="Floris de Bruin" userId="b428890d-5ba1-4fdd-afa8-3e01833a66cf" providerId="ADAL" clId="{C3768334-B865-4B41-98CE-66FA1849426F}" dt="2023-04-19T18:55:18.925" v="4897" actId="20577"/>
          <ac:spMkLst>
            <pc:docMk/>
            <pc:sldMk cId="3171433968" sldId="285"/>
            <ac:spMk id="3" creationId="{523CB10F-C35C-7916-363E-F80C11B71D6A}"/>
          </ac:spMkLst>
        </pc:spChg>
        <pc:spChg chg="del">
          <ac:chgData name="Floris de Bruin" userId="b428890d-5ba1-4fdd-afa8-3e01833a66cf" providerId="ADAL" clId="{C3768334-B865-4B41-98CE-66FA1849426F}" dt="2023-04-19T18:07:40.933" v="4350"/>
          <ac:spMkLst>
            <pc:docMk/>
            <pc:sldMk cId="3171433968" sldId="285"/>
            <ac:spMk id="4" creationId="{B6D31BE2-8435-E486-0867-25D8E96833FB}"/>
          </ac:spMkLst>
        </pc:spChg>
        <pc:spChg chg="add mod">
          <ac:chgData name="Floris de Bruin" userId="b428890d-5ba1-4fdd-afa8-3e01833a66cf" providerId="ADAL" clId="{C3768334-B865-4B41-98CE-66FA1849426F}" dt="2023-04-19T19:01:08.532" v="5014" actId="20577"/>
          <ac:spMkLst>
            <pc:docMk/>
            <pc:sldMk cId="3171433968" sldId="285"/>
            <ac:spMk id="5" creationId="{FF430962-9DAE-7217-292F-7F2F5226A3DF}"/>
          </ac:spMkLst>
        </pc:spChg>
        <pc:picChg chg="add del mod">
          <ac:chgData name="Floris de Bruin" userId="b428890d-5ba1-4fdd-afa8-3e01833a66cf" providerId="ADAL" clId="{C3768334-B865-4B41-98CE-66FA1849426F}" dt="2023-04-19T12:51:05.799" v="3216" actId="478"/>
          <ac:picMkLst>
            <pc:docMk/>
            <pc:sldMk cId="3171433968" sldId="285"/>
            <ac:picMk id="4" creationId="{2D3C8780-AE87-D0B7-CFAF-DFAE2EA39B81}"/>
          </ac:picMkLst>
        </pc:picChg>
        <pc:picChg chg="add mod">
          <ac:chgData name="Floris de Bruin" userId="b428890d-5ba1-4fdd-afa8-3e01833a66cf" providerId="ADAL" clId="{C3768334-B865-4B41-98CE-66FA1849426F}" dt="2023-04-19T13:22:57.264" v="3561" actId="1076"/>
          <ac:picMkLst>
            <pc:docMk/>
            <pc:sldMk cId="3171433968" sldId="285"/>
            <ac:picMk id="6" creationId="{30F72561-205F-FA85-858C-3ACA0C2591DB}"/>
          </ac:picMkLst>
        </pc:picChg>
      </pc:sldChg>
      <pc:sldChg chg="delSp modSp add del mod ord">
        <pc:chgData name="Floris de Bruin" userId="b428890d-5ba1-4fdd-afa8-3e01833a66cf" providerId="ADAL" clId="{C3768334-B865-4B41-98CE-66FA1849426F}" dt="2023-04-18T10:41:26.798" v="2025" actId="47"/>
        <pc:sldMkLst>
          <pc:docMk/>
          <pc:sldMk cId="981341283" sldId="286"/>
        </pc:sldMkLst>
        <pc:picChg chg="del mod">
          <ac:chgData name="Floris de Bruin" userId="b428890d-5ba1-4fdd-afa8-3e01833a66cf" providerId="ADAL" clId="{C3768334-B865-4B41-98CE-66FA1849426F}" dt="2023-04-18T10:41:25.953" v="2024" actId="21"/>
          <ac:picMkLst>
            <pc:docMk/>
            <pc:sldMk cId="981341283" sldId="286"/>
            <ac:picMk id="4" creationId="{25A5CCE9-C409-D267-78BB-78E55D80E91C}"/>
          </ac:picMkLst>
        </pc:picChg>
        <pc:picChg chg="del">
          <ac:chgData name="Floris de Bruin" userId="b428890d-5ba1-4fdd-afa8-3e01833a66cf" providerId="ADAL" clId="{C3768334-B865-4B41-98CE-66FA1849426F}" dt="2023-04-18T10:41:20.908" v="2022" actId="478"/>
          <ac:picMkLst>
            <pc:docMk/>
            <pc:sldMk cId="981341283" sldId="286"/>
            <ac:picMk id="5" creationId="{FAC266E3-1A70-8CC9-B985-07992B88E517}"/>
          </ac:picMkLst>
        </pc:picChg>
      </pc:sldChg>
      <pc:sldChg chg="addSp delSp modSp mod">
        <pc:chgData name="Floris de Bruin" userId="b428890d-5ba1-4fdd-afa8-3e01833a66cf" providerId="ADAL" clId="{C3768334-B865-4B41-98CE-66FA1849426F}" dt="2023-04-19T18:58:10.201" v="4963" actId="20577"/>
        <pc:sldMkLst>
          <pc:docMk/>
          <pc:sldMk cId="3776373303" sldId="286"/>
        </pc:sldMkLst>
        <pc:spChg chg="del">
          <ac:chgData name="Floris de Bruin" userId="b428890d-5ba1-4fdd-afa8-3e01833a66cf" providerId="ADAL" clId="{C3768334-B865-4B41-98CE-66FA1849426F}" dt="2023-04-19T18:07:40.933" v="4350"/>
          <ac:spMkLst>
            <pc:docMk/>
            <pc:sldMk cId="3776373303" sldId="286"/>
            <ac:spMk id="4" creationId="{0DEFD06A-1C95-9858-D74A-C73AF266673E}"/>
          </ac:spMkLst>
        </pc:spChg>
        <pc:spChg chg="add mod">
          <ac:chgData name="Floris de Bruin" userId="b428890d-5ba1-4fdd-afa8-3e01833a66cf" providerId="ADAL" clId="{C3768334-B865-4B41-98CE-66FA1849426F}" dt="2023-04-19T18:58:10.201" v="4963" actId="20577"/>
          <ac:spMkLst>
            <pc:docMk/>
            <pc:sldMk cId="3776373303" sldId="286"/>
            <ac:spMk id="5" creationId="{CED6F548-E449-92B8-B417-FAC8E6FD85F9}"/>
          </ac:spMkLst>
        </pc:spChg>
      </pc:sldChg>
      <pc:sldChg chg="addSp delSp modSp mod">
        <pc:chgData name="Floris de Bruin" userId="b428890d-5ba1-4fdd-afa8-3e01833a66cf" providerId="ADAL" clId="{C3768334-B865-4B41-98CE-66FA1849426F}" dt="2023-04-19T18:58:11.915" v="4965" actId="20577"/>
        <pc:sldMkLst>
          <pc:docMk/>
          <pc:sldMk cId="3597478348" sldId="287"/>
        </pc:sldMkLst>
        <pc:spChg chg="del">
          <ac:chgData name="Floris de Bruin" userId="b428890d-5ba1-4fdd-afa8-3e01833a66cf" providerId="ADAL" clId="{C3768334-B865-4B41-98CE-66FA1849426F}" dt="2023-04-19T18:07:40.933" v="4350"/>
          <ac:spMkLst>
            <pc:docMk/>
            <pc:sldMk cId="3597478348" sldId="287"/>
            <ac:spMk id="3" creationId="{445494AB-5871-98DE-AF0F-03A6E2E68CA9}"/>
          </ac:spMkLst>
        </pc:spChg>
        <pc:spChg chg="add mod">
          <ac:chgData name="Floris de Bruin" userId="b428890d-5ba1-4fdd-afa8-3e01833a66cf" providerId="ADAL" clId="{C3768334-B865-4B41-98CE-66FA1849426F}" dt="2023-04-19T18:58:11.915" v="4965" actId="20577"/>
          <ac:spMkLst>
            <pc:docMk/>
            <pc:sldMk cId="3597478348" sldId="287"/>
            <ac:spMk id="4" creationId="{6BFE54B3-19B0-81C8-B17D-D1AF3BA48FB6}"/>
          </ac:spMkLst>
        </pc:spChg>
      </pc:sldChg>
      <pc:sldChg chg="new del">
        <pc:chgData name="Floris de Bruin" userId="b428890d-5ba1-4fdd-afa8-3e01833a66cf" providerId="ADAL" clId="{C3768334-B865-4B41-98CE-66FA1849426F}" dt="2023-04-19T13:17:31.878" v="3249" actId="47"/>
        <pc:sldMkLst>
          <pc:docMk/>
          <pc:sldMk cId="1697063500" sldId="288"/>
        </pc:sldMkLst>
      </pc:sldChg>
      <pc:sldChg chg="addSp delSp modSp add mod ord">
        <pc:chgData name="Floris de Bruin" userId="b428890d-5ba1-4fdd-afa8-3e01833a66cf" providerId="ADAL" clId="{C3768334-B865-4B41-98CE-66FA1849426F}" dt="2023-04-19T18:57:28.281" v="4938" actId="20577"/>
        <pc:sldMkLst>
          <pc:docMk/>
          <pc:sldMk cId="3812379960" sldId="288"/>
        </pc:sldMkLst>
        <pc:spChg chg="mod">
          <ac:chgData name="Floris de Bruin" userId="b428890d-5ba1-4fdd-afa8-3e01833a66cf" providerId="ADAL" clId="{C3768334-B865-4B41-98CE-66FA1849426F}" dt="2023-04-19T13:18:51.211" v="3438" actId="20577"/>
          <ac:spMkLst>
            <pc:docMk/>
            <pc:sldMk cId="3812379960" sldId="288"/>
            <ac:spMk id="3" creationId="{25A7FE2D-9BDD-94E9-E64C-6435B50E050A}"/>
          </ac:spMkLst>
        </pc:spChg>
        <pc:spChg chg="del">
          <ac:chgData name="Floris de Bruin" userId="b428890d-5ba1-4fdd-afa8-3e01833a66cf" providerId="ADAL" clId="{C3768334-B865-4B41-98CE-66FA1849426F}" dt="2023-04-19T18:07:40.933" v="4350"/>
          <ac:spMkLst>
            <pc:docMk/>
            <pc:sldMk cId="3812379960" sldId="288"/>
            <ac:spMk id="4" creationId="{45B5D7B5-1B23-81F8-884F-3EC02A5B8202}"/>
          </ac:spMkLst>
        </pc:spChg>
        <pc:spChg chg="add del mod">
          <ac:chgData name="Floris de Bruin" userId="b428890d-5ba1-4fdd-afa8-3e01833a66cf" providerId="ADAL" clId="{C3768334-B865-4B41-98CE-66FA1849426F}" dt="2023-04-19T18:57:12.594" v="4927" actId="478"/>
          <ac:spMkLst>
            <pc:docMk/>
            <pc:sldMk cId="3812379960" sldId="288"/>
            <ac:spMk id="7" creationId="{ED6B8718-4378-2E6C-868F-FA60946B863D}"/>
          </ac:spMkLst>
        </pc:spChg>
        <pc:spChg chg="add mod">
          <ac:chgData name="Floris de Bruin" userId="b428890d-5ba1-4fdd-afa8-3e01833a66cf" providerId="ADAL" clId="{C3768334-B865-4B41-98CE-66FA1849426F}" dt="2023-04-19T18:57:28.281" v="4938" actId="20577"/>
          <ac:spMkLst>
            <pc:docMk/>
            <pc:sldMk cId="3812379960" sldId="288"/>
            <ac:spMk id="8" creationId="{5DBD05A8-8F08-B6B8-A4F6-17E10772F244}"/>
          </ac:spMkLst>
        </pc:spChg>
        <pc:picChg chg="mod">
          <ac:chgData name="Floris de Bruin" userId="b428890d-5ba1-4fdd-afa8-3e01833a66cf" providerId="ADAL" clId="{C3768334-B865-4B41-98CE-66FA1849426F}" dt="2023-04-19T18:18:11.338" v="4402" actId="1076"/>
          <ac:picMkLst>
            <pc:docMk/>
            <pc:sldMk cId="3812379960" sldId="288"/>
            <ac:picMk id="5" creationId="{3ED900CB-F03F-0C5C-05C7-2BCFBE731093}"/>
          </ac:picMkLst>
        </pc:picChg>
        <pc:picChg chg="add mod">
          <ac:chgData name="Floris de Bruin" userId="b428890d-5ba1-4fdd-afa8-3e01833a66cf" providerId="ADAL" clId="{C3768334-B865-4B41-98CE-66FA1849426F}" dt="2023-04-19T18:18:20.171" v="4406" actId="1076"/>
          <ac:picMkLst>
            <pc:docMk/>
            <pc:sldMk cId="3812379960" sldId="288"/>
            <ac:picMk id="6" creationId="{6F1BB142-8D06-77A3-CF23-AD2373995563}"/>
          </ac:picMkLst>
        </pc:picChg>
        <pc:picChg chg="del">
          <ac:chgData name="Floris de Bruin" userId="b428890d-5ba1-4fdd-afa8-3e01833a66cf" providerId="ADAL" clId="{C3768334-B865-4B41-98CE-66FA1849426F}" dt="2023-04-19T13:17:36.319" v="3253" actId="478"/>
          <ac:picMkLst>
            <pc:docMk/>
            <pc:sldMk cId="3812379960" sldId="288"/>
            <ac:picMk id="5122" creationId="{1DD6D519-D910-8754-F007-6B279B26917B}"/>
          </ac:picMkLst>
        </pc:picChg>
      </pc:sldChg>
      <pc:sldChg chg="addSp modSp add del mod">
        <pc:chgData name="Floris de Bruin" userId="b428890d-5ba1-4fdd-afa8-3e01833a66cf" providerId="ADAL" clId="{C3768334-B865-4B41-98CE-66FA1849426F}" dt="2023-04-19T13:22:25.007" v="3530" actId="47"/>
        <pc:sldMkLst>
          <pc:docMk/>
          <pc:sldMk cId="923548974" sldId="289"/>
        </pc:sldMkLst>
        <pc:picChg chg="add mod">
          <ac:chgData name="Floris de Bruin" userId="b428890d-5ba1-4fdd-afa8-3e01833a66cf" providerId="ADAL" clId="{C3768334-B865-4B41-98CE-66FA1849426F}" dt="2023-04-19T13:22:01.812" v="3529" actId="1076"/>
          <ac:picMkLst>
            <pc:docMk/>
            <pc:sldMk cId="923548974" sldId="289"/>
            <ac:picMk id="2" creationId="{371182B7-586B-7CD0-6ACA-CCEE87156A95}"/>
          </ac:picMkLst>
        </pc:picChg>
      </pc:sldChg>
      <pc:sldChg chg="addSp delSp modSp add mod modNotesTx">
        <pc:chgData name="Floris de Bruin" userId="b428890d-5ba1-4fdd-afa8-3e01833a66cf" providerId="ADAL" clId="{C3768334-B865-4B41-98CE-66FA1849426F}" dt="2023-04-19T19:55:38.966" v="5393" actId="20577"/>
        <pc:sldMkLst>
          <pc:docMk/>
          <pc:sldMk cId="2271484136" sldId="289"/>
        </pc:sldMkLst>
        <pc:spChg chg="mod">
          <ac:chgData name="Floris de Bruin" userId="b428890d-5ba1-4fdd-afa8-3e01833a66cf" providerId="ADAL" clId="{C3768334-B865-4B41-98CE-66FA1849426F}" dt="2023-04-19T13:50:58.187" v="4195" actId="20577"/>
          <ac:spMkLst>
            <pc:docMk/>
            <pc:sldMk cId="2271484136" sldId="289"/>
            <ac:spMk id="2" creationId="{2036556B-1FDE-2CDC-0096-40F5C5DFF796}"/>
          </ac:spMkLst>
        </pc:spChg>
        <pc:spChg chg="mod">
          <ac:chgData name="Floris de Bruin" userId="b428890d-5ba1-4fdd-afa8-3e01833a66cf" providerId="ADAL" clId="{C3768334-B865-4B41-98CE-66FA1849426F}" dt="2023-04-19T18:43:28.508" v="4828" actId="27636"/>
          <ac:spMkLst>
            <pc:docMk/>
            <pc:sldMk cId="2271484136" sldId="289"/>
            <ac:spMk id="3" creationId="{523CB10F-C35C-7916-363E-F80C11B71D6A}"/>
          </ac:spMkLst>
        </pc:spChg>
        <pc:spChg chg="add del mod">
          <ac:chgData name="Floris de Bruin" userId="b428890d-5ba1-4fdd-afa8-3e01833a66cf" providerId="ADAL" clId="{C3768334-B865-4B41-98CE-66FA1849426F}" dt="2023-04-19T13:43:50.185" v="3778" actId="478"/>
          <ac:spMkLst>
            <pc:docMk/>
            <pc:sldMk cId="2271484136" sldId="289"/>
            <ac:spMk id="4" creationId="{596024B5-14A3-8A33-EAEC-3E817A84F168}"/>
          </ac:spMkLst>
        </pc:spChg>
        <pc:spChg chg="del">
          <ac:chgData name="Floris de Bruin" userId="b428890d-5ba1-4fdd-afa8-3e01833a66cf" providerId="ADAL" clId="{C3768334-B865-4B41-98CE-66FA1849426F}" dt="2023-04-19T18:07:40.933" v="4350"/>
          <ac:spMkLst>
            <pc:docMk/>
            <pc:sldMk cId="2271484136" sldId="289"/>
            <ac:spMk id="4" creationId="{C5BE335F-F8CE-230B-26D8-A8806833C9F6}"/>
          </ac:spMkLst>
        </pc:spChg>
        <pc:spChg chg="add mod">
          <ac:chgData name="Floris de Bruin" userId="b428890d-5ba1-4fdd-afa8-3e01833a66cf" providerId="ADAL" clId="{C3768334-B865-4B41-98CE-66FA1849426F}" dt="2023-04-19T18:58:24.139" v="4983" actId="20577"/>
          <ac:spMkLst>
            <pc:docMk/>
            <pc:sldMk cId="2271484136" sldId="289"/>
            <ac:spMk id="5" creationId="{A5CF1669-3629-FF78-DE2E-4DD030548265}"/>
          </ac:spMkLst>
        </pc:spChg>
        <pc:spChg chg="add del mod">
          <ac:chgData name="Floris de Bruin" userId="b428890d-5ba1-4fdd-afa8-3e01833a66cf" providerId="ADAL" clId="{C3768334-B865-4B41-98CE-66FA1849426F}" dt="2023-04-19T14:14:14.197" v="4211" actId="478"/>
          <ac:spMkLst>
            <pc:docMk/>
            <pc:sldMk cId="2271484136" sldId="289"/>
            <ac:spMk id="8" creationId="{D74A7D4A-AFCD-984E-D164-B006748008E2}"/>
          </ac:spMkLst>
        </pc:spChg>
        <pc:picChg chg="del">
          <ac:chgData name="Floris de Bruin" userId="b428890d-5ba1-4fdd-afa8-3e01833a66cf" providerId="ADAL" clId="{C3768334-B865-4B41-98CE-66FA1849426F}" dt="2023-04-19T13:41:00.644" v="3686" actId="478"/>
          <ac:picMkLst>
            <pc:docMk/>
            <pc:sldMk cId="2271484136" sldId="289"/>
            <ac:picMk id="5" creationId="{60640AD9-8814-D5B2-6B8D-FAD47360EECB}"/>
          </ac:picMkLst>
        </pc:picChg>
        <pc:picChg chg="add mod">
          <ac:chgData name="Floris de Bruin" userId="b428890d-5ba1-4fdd-afa8-3e01833a66cf" providerId="ADAL" clId="{C3768334-B865-4B41-98CE-66FA1849426F}" dt="2023-04-19T14:13:09.498" v="4205" actId="1076"/>
          <ac:picMkLst>
            <pc:docMk/>
            <pc:sldMk cId="2271484136" sldId="289"/>
            <ac:picMk id="7" creationId="{AF3C9A23-E54A-6E9B-204B-9BF246E50C20}"/>
          </ac:picMkLst>
        </pc:picChg>
      </pc:sldChg>
      <pc:sldChg chg="addSp delSp modSp mod">
        <pc:chgData name="Floris de Bruin" userId="b428890d-5ba1-4fdd-afa8-3e01833a66cf" providerId="ADAL" clId="{C3768334-B865-4B41-98CE-66FA1849426F}" dt="2023-04-19T18:58:30.724" v="4992" actId="20577"/>
        <pc:sldMkLst>
          <pc:docMk/>
          <pc:sldMk cId="2354586442" sldId="290"/>
        </pc:sldMkLst>
        <pc:spChg chg="del">
          <ac:chgData name="Floris de Bruin" userId="b428890d-5ba1-4fdd-afa8-3e01833a66cf" providerId="ADAL" clId="{C3768334-B865-4B41-98CE-66FA1849426F}" dt="2023-04-19T18:07:40.933" v="4350"/>
          <ac:spMkLst>
            <pc:docMk/>
            <pc:sldMk cId="2354586442" sldId="290"/>
            <ac:spMk id="4" creationId="{645DBBA1-7524-9ACE-E452-B5BD4F3C4B7F}"/>
          </ac:spMkLst>
        </pc:spChg>
        <pc:spChg chg="add mod">
          <ac:chgData name="Floris de Bruin" userId="b428890d-5ba1-4fdd-afa8-3e01833a66cf" providerId="ADAL" clId="{C3768334-B865-4B41-98CE-66FA1849426F}" dt="2023-04-19T18:58:30.724" v="4992" actId="20577"/>
          <ac:spMkLst>
            <pc:docMk/>
            <pc:sldMk cId="2354586442" sldId="290"/>
            <ac:spMk id="6" creationId="{C8F7849D-7D30-5148-6F51-77BA379C0451}"/>
          </ac:spMkLst>
        </pc:spChg>
      </pc:sldChg>
      <pc:sldChg chg="addSp delSp modSp add mod delAnim">
        <pc:chgData name="Floris de Bruin" userId="b428890d-5ba1-4fdd-afa8-3e01833a66cf" providerId="ADAL" clId="{C3768334-B865-4B41-98CE-66FA1849426F}" dt="2023-04-19T18:58:17.398" v="4973" actId="20577"/>
        <pc:sldMkLst>
          <pc:docMk/>
          <pc:sldMk cId="3590979809" sldId="291"/>
        </pc:sldMkLst>
        <pc:spChg chg="del mod">
          <ac:chgData name="Floris de Bruin" userId="b428890d-5ba1-4fdd-afa8-3e01833a66cf" providerId="ADAL" clId="{C3768334-B865-4B41-98CE-66FA1849426F}" dt="2023-04-19T14:51:20.764" v="4335" actId="478"/>
          <ac:spMkLst>
            <pc:docMk/>
            <pc:sldMk cId="3590979809" sldId="291"/>
            <ac:spMk id="3" creationId="{523CB10F-C35C-7916-363E-F80C11B71D6A}"/>
          </ac:spMkLst>
        </pc:spChg>
        <pc:spChg chg="del">
          <ac:chgData name="Floris de Bruin" userId="b428890d-5ba1-4fdd-afa8-3e01833a66cf" providerId="ADAL" clId="{C3768334-B865-4B41-98CE-66FA1849426F}" dt="2023-04-19T18:07:40.933" v="4350"/>
          <ac:spMkLst>
            <pc:docMk/>
            <pc:sldMk cId="3590979809" sldId="291"/>
            <ac:spMk id="3" creationId="{AF33FF6B-72F0-C09F-0F9B-0A31864904A8}"/>
          </ac:spMkLst>
        </pc:spChg>
        <pc:spChg chg="add mod">
          <ac:chgData name="Floris de Bruin" userId="b428890d-5ba1-4fdd-afa8-3e01833a66cf" providerId="ADAL" clId="{C3768334-B865-4B41-98CE-66FA1849426F}" dt="2023-04-19T18:58:17.398" v="4973" actId="20577"/>
          <ac:spMkLst>
            <pc:docMk/>
            <pc:sldMk cId="3590979809" sldId="291"/>
            <ac:spMk id="4" creationId="{ECE77CD2-858C-202C-699F-59CFAAF351A1}"/>
          </ac:spMkLst>
        </pc:spChg>
        <pc:spChg chg="add del mod">
          <ac:chgData name="Floris de Bruin" userId="b428890d-5ba1-4fdd-afa8-3e01833a66cf" providerId="ADAL" clId="{C3768334-B865-4B41-98CE-66FA1849426F}" dt="2023-04-19T14:51:21.910" v="4336" actId="478"/>
          <ac:spMkLst>
            <pc:docMk/>
            <pc:sldMk cId="3590979809" sldId="291"/>
            <ac:spMk id="8" creationId="{EC8E8357-A240-151A-15A4-DAEA6E728D9B}"/>
          </ac:spMkLst>
        </pc:spChg>
        <pc:picChg chg="del">
          <ac:chgData name="Floris de Bruin" userId="b428890d-5ba1-4fdd-afa8-3e01833a66cf" providerId="ADAL" clId="{C3768334-B865-4B41-98CE-66FA1849426F}" dt="2023-04-19T14:51:17.114" v="4330" actId="478"/>
          <ac:picMkLst>
            <pc:docMk/>
            <pc:sldMk cId="3590979809" sldId="291"/>
            <ac:picMk id="5" creationId="{9454BEF5-6924-BD63-9461-76D980E39812}"/>
          </ac:picMkLst>
        </pc:picChg>
        <pc:picChg chg="add mod">
          <ac:chgData name="Floris de Bruin" userId="b428890d-5ba1-4fdd-afa8-3e01833a66cf" providerId="ADAL" clId="{C3768334-B865-4B41-98CE-66FA1849426F}" dt="2023-04-19T14:52:08.280" v="4349" actId="14100"/>
          <ac:picMkLst>
            <pc:docMk/>
            <pc:sldMk cId="3590979809" sldId="291"/>
            <ac:picMk id="6" creationId="{702413DF-1740-36FB-6801-643AF09CD187}"/>
          </ac:picMkLst>
        </pc:picChg>
        <pc:picChg chg="add mod">
          <ac:chgData name="Floris de Bruin" userId="b428890d-5ba1-4fdd-afa8-3e01833a66cf" providerId="ADAL" clId="{C3768334-B865-4B41-98CE-66FA1849426F}" dt="2023-04-19T14:51:59.701" v="4346" actId="1076"/>
          <ac:picMkLst>
            <pc:docMk/>
            <pc:sldMk cId="3590979809" sldId="291"/>
            <ac:picMk id="10" creationId="{C25A77F3-671B-C62C-A18F-223975D7BFAF}"/>
          </ac:picMkLst>
        </pc:picChg>
      </pc:sldChg>
    </pc:docChg>
  </pc:docChgLst>
  <pc:docChgLst>
    <pc:chgData name="Sander Pfannenmüller" userId="S::475503@student.saxion.nl::89994518-c28a-4acd-8ca0-2fcfffd0f697" providerId="AD" clId="Web-{29049BE7-EA0E-4953-AE6F-C6FD34D82FE3}"/>
    <pc:docChg chg="addSld modSld addMainMaster delMainMaster">
      <pc:chgData name="Sander Pfannenmüller" userId="S::475503@student.saxion.nl::89994518-c28a-4acd-8ca0-2fcfffd0f697" providerId="AD" clId="Web-{29049BE7-EA0E-4953-AE6F-C6FD34D82FE3}" dt="2023-04-18T07:48:31.323" v="1"/>
      <pc:docMkLst>
        <pc:docMk/>
      </pc:docMkLst>
      <pc:sldChg chg="addSp modSp mod setBg modClrScheme chgLayout">
        <pc:chgData name="Sander Pfannenmüller" userId="S::475503@student.saxion.nl::89994518-c28a-4acd-8ca0-2fcfffd0f697" providerId="AD" clId="Web-{29049BE7-EA0E-4953-AE6F-C6FD34D82FE3}" dt="2023-04-18T07:48:05.713" v="0"/>
        <pc:sldMkLst>
          <pc:docMk/>
          <pc:sldMk cId="3351439039" sldId="256"/>
        </pc:sldMkLst>
        <pc:spChg chg="mod">
          <ac:chgData name="Sander Pfannenmüller" userId="S::475503@student.saxion.nl::89994518-c28a-4acd-8ca0-2fcfffd0f697" providerId="AD" clId="Web-{29049BE7-EA0E-4953-AE6F-C6FD34D82FE3}" dt="2023-04-18T07:48:05.713" v="0"/>
          <ac:spMkLst>
            <pc:docMk/>
            <pc:sldMk cId="3351439039" sldId="256"/>
            <ac:spMk id="2" creationId="{00000000-0000-0000-0000-000000000000}"/>
          </ac:spMkLst>
        </pc:spChg>
        <pc:spChg chg="mod">
          <ac:chgData name="Sander Pfannenmüller" userId="S::475503@student.saxion.nl::89994518-c28a-4acd-8ca0-2fcfffd0f697" providerId="AD" clId="Web-{29049BE7-EA0E-4953-AE6F-C6FD34D82FE3}" dt="2023-04-18T07:48:05.713" v="0"/>
          <ac:spMkLst>
            <pc:docMk/>
            <pc:sldMk cId="3351439039" sldId="256"/>
            <ac:spMk id="3" creationId="{00000000-0000-0000-0000-000000000000}"/>
          </ac:spMkLst>
        </pc:spChg>
        <pc:spChg chg="add">
          <ac:chgData name="Sander Pfannenmüller" userId="S::475503@student.saxion.nl::89994518-c28a-4acd-8ca0-2fcfffd0f697" providerId="AD" clId="Web-{29049BE7-EA0E-4953-AE6F-C6FD34D82FE3}" dt="2023-04-18T07:48:05.713" v="0"/>
          <ac:spMkLst>
            <pc:docMk/>
            <pc:sldMk cId="3351439039" sldId="256"/>
            <ac:spMk id="9" creationId="{EB9B5A19-3592-48E2-BC31-90E092BD68E1}"/>
          </ac:spMkLst>
        </pc:spChg>
        <pc:spChg chg="add">
          <ac:chgData name="Sander Pfannenmüller" userId="S::475503@student.saxion.nl::89994518-c28a-4acd-8ca0-2fcfffd0f697" providerId="AD" clId="Web-{29049BE7-EA0E-4953-AE6F-C6FD34D82FE3}" dt="2023-04-18T07:48:05.713" v="0"/>
          <ac:spMkLst>
            <pc:docMk/>
            <pc:sldMk cId="3351439039" sldId="256"/>
            <ac:spMk id="23" creationId="{DD99E1B6-CBC4-4306-9DFC-847D6D135208}"/>
          </ac:spMkLst>
        </pc:spChg>
        <pc:grpChg chg="add">
          <ac:chgData name="Sander Pfannenmüller" userId="S::475503@student.saxion.nl::89994518-c28a-4acd-8ca0-2fcfffd0f697" providerId="AD" clId="Web-{29049BE7-EA0E-4953-AE6F-C6FD34D82FE3}" dt="2023-04-18T07:48:05.713" v="0"/>
          <ac:grpSpMkLst>
            <pc:docMk/>
            <pc:sldMk cId="3351439039" sldId="256"/>
            <ac:grpSpMk id="11" creationId="{E2548C40-4C00-4E91-BFA6-84B4D66225A4}"/>
          </ac:grpSpMkLst>
        </pc:grpChg>
        <pc:picChg chg="add">
          <ac:chgData name="Sander Pfannenmüller" userId="S::475503@student.saxion.nl::89994518-c28a-4acd-8ca0-2fcfffd0f697" providerId="AD" clId="Web-{29049BE7-EA0E-4953-AE6F-C6FD34D82FE3}" dt="2023-04-18T07:48:05.713" v="0"/>
          <ac:picMkLst>
            <pc:docMk/>
            <pc:sldMk cId="3351439039" sldId="256"/>
            <ac:picMk id="4" creationId="{88F5E613-E4FA-9FA7-BE31-DFFB3ED016BD}"/>
          </ac:picMkLst>
        </pc:picChg>
      </pc:sldChg>
      <pc:sldChg chg="new">
        <pc:chgData name="Sander Pfannenmüller" userId="S::475503@student.saxion.nl::89994518-c28a-4acd-8ca0-2fcfffd0f697" providerId="AD" clId="Web-{29049BE7-EA0E-4953-AE6F-C6FD34D82FE3}" dt="2023-04-18T07:48:31.323" v="1"/>
        <pc:sldMkLst>
          <pc:docMk/>
          <pc:sldMk cId="1064803894" sldId="257"/>
        </pc:sldMkLst>
      </pc:sldChg>
      <pc:sldMasterChg chg="del delSldLayout">
        <pc:chgData name="Sander Pfannenmüller" userId="S::475503@student.saxion.nl::89994518-c28a-4acd-8ca0-2fcfffd0f697" providerId="AD" clId="Web-{29049BE7-EA0E-4953-AE6F-C6FD34D82FE3}" dt="2023-04-18T07:48:05.713" v="0"/>
        <pc:sldMasterMkLst>
          <pc:docMk/>
          <pc:sldMasterMk cId="1710546820" sldId="2147483648"/>
        </pc:sldMasterMkLst>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4249299040" sldId="2147483649"/>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3885912252" sldId="2147483650"/>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1843495715" sldId="2147483651"/>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957811407" sldId="2147483652"/>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4148315968" sldId="2147483653"/>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1937782621" sldId="2147483654"/>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3349604172" sldId="2147483655"/>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2568389287" sldId="2147483656"/>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84292403" sldId="2147483657"/>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515967256" sldId="2147483658"/>
          </pc:sldLayoutMkLst>
        </pc:sldLayoutChg>
        <pc:sldLayoutChg chg="del">
          <pc:chgData name="Sander Pfannenmüller" userId="S::475503@student.saxion.nl::89994518-c28a-4acd-8ca0-2fcfffd0f697" providerId="AD" clId="Web-{29049BE7-EA0E-4953-AE6F-C6FD34D82FE3}" dt="2023-04-18T07:48:05.713" v="0"/>
          <pc:sldLayoutMkLst>
            <pc:docMk/>
            <pc:sldMasterMk cId="1710546820" sldId="2147483648"/>
            <pc:sldLayoutMk cId="3231119585" sldId="2147483659"/>
          </pc:sldLayoutMkLst>
        </pc:sldLayoutChg>
      </pc:sldMasterChg>
      <pc:sldMasterChg chg="add addSldLayout">
        <pc:chgData name="Sander Pfannenmüller" userId="S::475503@student.saxion.nl::89994518-c28a-4acd-8ca0-2fcfffd0f697" providerId="AD" clId="Web-{29049BE7-EA0E-4953-AE6F-C6FD34D82FE3}" dt="2023-04-18T07:48:05.713" v="0"/>
        <pc:sldMasterMkLst>
          <pc:docMk/>
          <pc:sldMasterMk cId="925523047" sldId="2147483751"/>
        </pc:sldMasterMkLst>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3010406395" sldId="2147483740"/>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4057991740" sldId="2147483741"/>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1223663303" sldId="2147483742"/>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918583400" sldId="2147483743"/>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2181140955" sldId="2147483744"/>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3977739921" sldId="2147483745"/>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809889484" sldId="2147483746"/>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3935128657" sldId="2147483747"/>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1108273782" sldId="2147483748"/>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1095054133" sldId="2147483749"/>
          </pc:sldLayoutMkLst>
        </pc:sldLayoutChg>
        <pc:sldLayoutChg chg="add">
          <pc:chgData name="Sander Pfannenmüller" userId="S::475503@student.saxion.nl::89994518-c28a-4acd-8ca0-2fcfffd0f697" providerId="AD" clId="Web-{29049BE7-EA0E-4953-AE6F-C6FD34D82FE3}" dt="2023-04-18T07:48:05.713" v="0"/>
          <pc:sldLayoutMkLst>
            <pc:docMk/>
            <pc:sldMasterMk cId="925523047" sldId="2147483751"/>
            <pc:sldLayoutMk cId="3020132184" sldId="2147483750"/>
          </pc:sldLayoutMkLst>
        </pc:sldLayoutChg>
      </pc:sldMasterChg>
    </pc:docChg>
  </pc:docChgLst>
  <pc:docChgLst>
    <pc:chgData name="Larissa Berkelder" userId="S::421737@student.saxion.nl::e8dfc88d-ad60-4b55-829e-d73a7cb6b2b9" providerId="AD" clId="Web-{58B20BCC-9D1D-1BA7-ED39-6C7D92E2E8DF}"/>
    <pc:docChg chg="modSld sldOrd">
      <pc:chgData name="Larissa Berkelder" userId="S::421737@student.saxion.nl::e8dfc88d-ad60-4b55-829e-d73a7cb6b2b9" providerId="AD" clId="Web-{58B20BCC-9D1D-1BA7-ED39-6C7D92E2E8DF}" dt="2023-04-19T19:01:52.582" v="19" actId="20577"/>
      <pc:docMkLst>
        <pc:docMk/>
      </pc:docMkLst>
      <pc:sldChg chg="modSp ord">
        <pc:chgData name="Larissa Berkelder" userId="S::421737@student.saxion.nl::e8dfc88d-ad60-4b55-829e-d73a7cb6b2b9" providerId="AD" clId="Web-{58B20BCC-9D1D-1BA7-ED39-6C7D92E2E8DF}" dt="2023-04-19T19:01:52.582" v="19" actId="20577"/>
        <pc:sldMkLst>
          <pc:docMk/>
          <pc:sldMk cId="792052984" sldId="260"/>
        </pc:sldMkLst>
        <pc:spChg chg="mod">
          <ac:chgData name="Larissa Berkelder" userId="S::421737@student.saxion.nl::e8dfc88d-ad60-4b55-829e-d73a7cb6b2b9" providerId="AD" clId="Web-{58B20BCC-9D1D-1BA7-ED39-6C7D92E2E8DF}" dt="2023-04-19T19:01:52.582" v="19" actId="20577"/>
          <ac:spMkLst>
            <pc:docMk/>
            <pc:sldMk cId="792052984" sldId="260"/>
            <ac:spMk id="2" creationId="{1E4A37F5-EC78-5CB8-B999-455CEAB08040}"/>
          </ac:spMkLst>
        </pc:spChg>
      </pc:sldChg>
      <pc:sldChg chg="modSp">
        <pc:chgData name="Larissa Berkelder" userId="S::421737@student.saxion.nl::e8dfc88d-ad60-4b55-829e-d73a7cb6b2b9" providerId="AD" clId="Web-{58B20BCC-9D1D-1BA7-ED39-6C7D92E2E8DF}" dt="2023-04-19T18:57:23.449" v="8" actId="20577"/>
        <pc:sldMkLst>
          <pc:docMk/>
          <pc:sldMk cId="1795761869" sldId="273"/>
        </pc:sldMkLst>
        <pc:spChg chg="mod">
          <ac:chgData name="Larissa Berkelder" userId="S::421737@student.saxion.nl::e8dfc88d-ad60-4b55-829e-d73a7cb6b2b9" providerId="AD" clId="Web-{58B20BCC-9D1D-1BA7-ED39-6C7D92E2E8DF}" dt="2023-04-19T18:57:23.449" v="8" actId="20577"/>
          <ac:spMkLst>
            <pc:docMk/>
            <pc:sldMk cId="1795761869" sldId="273"/>
            <ac:spMk id="3" creationId="{523CB10F-C35C-7916-363E-F80C11B71D6A}"/>
          </ac:spMkLst>
        </pc:spChg>
      </pc:sldChg>
      <pc:sldChg chg="modSp">
        <pc:chgData name="Larissa Berkelder" userId="S::421737@student.saxion.nl::e8dfc88d-ad60-4b55-829e-d73a7cb6b2b9" providerId="AD" clId="Web-{58B20BCC-9D1D-1BA7-ED39-6C7D92E2E8DF}" dt="2023-04-19T18:58:15.013" v="10" actId="1076"/>
        <pc:sldMkLst>
          <pc:docMk/>
          <pc:sldMk cId="3590979809" sldId="291"/>
        </pc:sldMkLst>
        <pc:picChg chg="mod">
          <ac:chgData name="Larissa Berkelder" userId="S::421737@student.saxion.nl::e8dfc88d-ad60-4b55-829e-d73a7cb6b2b9" providerId="AD" clId="Web-{58B20BCC-9D1D-1BA7-ED39-6C7D92E2E8DF}" dt="2023-04-19T18:58:13.638" v="9" actId="1076"/>
          <ac:picMkLst>
            <pc:docMk/>
            <pc:sldMk cId="3590979809" sldId="291"/>
            <ac:picMk id="6" creationId="{702413DF-1740-36FB-6801-643AF09CD187}"/>
          </ac:picMkLst>
        </pc:picChg>
        <pc:picChg chg="mod">
          <ac:chgData name="Larissa Berkelder" userId="S::421737@student.saxion.nl::e8dfc88d-ad60-4b55-829e-d73a7cb6b2b9" providerId="AD" clId="Web-{58B20BCC-9D1D-1BA7-ED39-6C7D92E2E8DF}" dt="2023-04-19T18:58:15.013" v="10" actId="1076"/>
          <ac:picMkLst>
            <pc:docMk/>
            <pc:sldMk cId="3590979809" sldId="291"/>
            <ac:picMk id="10" creationId="{C25A77F3-671B-C62C-A18F-223975D7BFAF}"/>
          </ac:picMkLst>
        </pc:picChg>
      </pc:sldChg>
    </pc:docChg>
  </pc:docChgLst>
  <pc:docChgLst>
    <pc:chgData name="Dennie Rijstenberg" userId="66911391-1c68-430b-9dcd-4ed6370c7562" providerId="ADAL" clId="{7FFFA338-967C-48AF-AD1E-B13299D2A263}"/>
    <pc:docChg chg="undo custSel addSld modSld sldOrd">
      <pc:chgData name="Dennie Rijstenberg" userId="66911391-1c68-430b-9dcd-4ed6370c7562" providerId="ADAL" clId="{7FFFA338-967C-48AF-AD1E-B13299D2A263}" dt="2023-07-06T04:55:20.620" v="549"/>
      <pc:docMkLst>
        <pc:docMk/>
      </pc:docMkLst>
      <pc:sldChg chg="addSp delSp modSp mod ord setBg chgLayout">
        <pc:chgData name="Dennie Rijstenberg" userId="66911391-1c68-430b-9dcd-4ed6370c7562" providerId="ADAL" clId="{7FFFA338-967C-48AF-AD1E-B13299D2A263}" dt="2023-07-05T18:10:59.239" v="191" actId="26606"/>
        <pc:sldMkLst>
          <pc:docMk/>
          <pc:sldMk cId="681018147" sldId="285"/>
        </pc:sldMkLst>
        <pc:spChg chg="mod ord">
          <ac:chgData name="Dennie Rijstenberg" userId="66911391-1c68-430b-9dcd-4ed6370c7562" providerId="ADAL" clId="{7FFFA338-967C-48AF-AD1E-B13299D2A263}" dt="2023-07-05T18:10:59.239" v="191" actId="26606"/>
          <ac:spMkLst>
            <pc:docMk/>
            <pc:sldMk cId="681018147" sldId="285"/>
            <ac:spMk id="2" creationId="{13AC375B-AF0A-429C-FB27-782E96CEED5F}"/>
          </ac:spMkLst>
        </pc:spChg>
        <pc:spChg chg="add del mod ord">
          <ac:chgData name="Dennie Rijstenberg" userId="66911391-1c68-430b-9dcd-4ed6370c7562" providerId="ADAL" clId="{7FFFA338-967C-48AF-AD1E-B13299D2A263}" dt="2023-07-05T18:10:59.239" v="191" actId="26606"/>
          <ac:spMkLst>
            <pc:docMk/>
            <pc:sldMk cId="681018147" sldId="285"/>
            <ac:spMk id="3" creationId="{B5FEFF5B-7E01-4898-F6C2-4CAFB4092A18}"/>
          </ac:spMkLst>
        </pc:spChg>
        <pc:spChg chg="mod">
          <ac:chgData name="Dennie Rijstenberg" userId="66911391-1c68-430b-9dcd-4ed6370c7562" providerId="ADAL" clId="{7FFFA338-967C-48AF-AD1E-B13299D2A263}" dt="2023-07-05T18:10:59.239" v="191" actId="26606"/>
          <ac:spMkLst>
            <pc:docMk/>
            <pc:sldMk cId="681018147" sldId="285"/>
            <ac:spMk id="6" creationId="{E89158B1-16A7-B4A1-64FF-FB2A787581AE}"/>
          </ac:spMkLst>
        </pc:spChg>
        <pc:spChg chg="add del">
          <ac:chgData name="Dennie Rijstenberg" userId="66911391-1c68-430b-9dcd-4ed6370c7562" providerId="ADAL" clId="{7FFFA338-967C-48AF-AD1E-B13299D2A263}" dt="2023-07-05T18:10:50.964" v="188" actId="26606"/>
          <ac:spMkLst>
            <pc:docMk/>
            <pc:sldMk cId="681018147" sldId="285"/>
            <ac:spMk id="11" creationId="{2D94F95D-89EF-455B-9F54-0F4231363A8B}"/>
          </ac:spMkLst>
        </pc:spChg>
        <pc:spChg chg="add del">
          <ac:chgData name="Dennie Rijstenberg" userId="66911391-1c68-430b-9dcd-4ed6370c7562" providerId="ADAL" clId="{7FFFA338-967C-48AF-AD1E-B13299D2A263}" dt="2023-07-05T18:10:50.964" v="188" actId="26606"/>
          <ac:spMkLst>
            <pc:docMk/>
            <pc:sldMk cId="681018147" sldId="285"/>
            <ac:spMk id="12" creationId="{B5FEFF5B-7E01-4898-F6C2-4CAFB4092A18}"/>
          </ac:spMkLst>
        </pc:spChg>
        <pc:spChg chg="add del">
          <ac:chgData name="Dennie Rijstenberg" userId="66911391-1c68-430b-9dcd-4ed6370c7562" providerId="ADAL" clId="{7FFFA338-967C-48AF-AD1E-B13299D2A263}" dt="2023-07-05T18:10:59.233" v="190" actId="26606"/>
          <ac:spMkLst>
            <pc:docMk/>
            <pc:sldMk cId="681018147" sldId="285"/>
            <ac:spMk id="15" creationId="{3EB57A4D-E0D0-46DA-B339-F24CA46FA70B}"/>
          </ac:spMkLst>
        </pc:spChg>
        <pc:spChg chg="add del">
          <ac:chgData name="Dennie Rijstenberg" userId="66911391-1c68-430b-9dcd-4ed6370c7562" providerId="ADAL" clId="{7FFFA338-967C-48AF-AD1E-B13299D2A263}" dt="2023-07-05T18:10:50.964" v="188" actId="26606"/>
          <ac:spMkLst>
            <pc:docMk/>
            <pc:sldMk cId="681018147" sldId="285"/>
            <ac:spMk id="24" creationId="{A1AE21A0-AA96-4557-AB48-66255CF0AD7F}"/>
          </ac:spMkLst>
        </pc:spChg>
        <pc:spChg chg="add del">
          <ac:chgData name="Dennie Rijstenberg" userId="66911391-1c68-430b-9dcd-4ed6370c7562" providerId="ADAL" clId="{7FFFA338-967C-48AF-AD1E-B13299D2A263}" dt="2023-07-05T18:10:59.233" v="190" actId="26606"/>
          <ac:spMkLst>
            <pc:docMk/>
            <pc:sldMk cId="681018147" sldId="285"/>
            <ac:spMk id="26" creationId="{45B71F80-1F92-4074-84D9-16A062B215B3}"/>
          </ac:spMkLst>
        </pc:spChg>
        <pc:spChg chg="add del">
          <ac:chgData name="Dennie Rijstenberg" userId="66911391-1c68-430b-9dcd-4ed6370c7562" providerId="ADAL" clId="{7FFFA338-967C-48AF-AD1E-B13299D2A263}" dt="2023-07-05T18:10:59.233" v="190" actId="26606"/>
          <ac:spMkLst>
            <pc:docMk/>
            <pc:sldMk cId="681018147" sldId="285"/>
            <ac:spMk id="27" creationId="{7209C9DA-6E0D-46D9-8275-C52222D8CCAC}"/>
          </ac:spMkLst>
        </pc:spChg>
        <pc:spChg chg="add del">
          <ac:chgData name="Dennie Rijstenberg" userId="66911391-1c68-430b-9dcd-4ed6370c7562" providerId="ADAL" clId="{7FFFA338-967C-48AF-AD1E-B13299D2A263}" dt="2023-07-05T18:10:59.233" v="190" actId="26606"/>
          <ac:spMkLst>
            <pc:docMk/>
            <pc:sldMk cId="681018147" sldId="285"/>
            <ac:spMk id="28" creationId="{B5FEFF5B-7E01-4898-F6C2-4CAFB4092A18}"/>
          </ac:spMkLst>
        </pc:spChg>
        <pc:spChg chg="add">
          <ac:chgData name="Dennie Rijstenberg" userId="66911391-1c68-430b-9dcd-4ed6370c7562" providerId="ADAL" clId="{7FFFA338-967C-48AF-AD1E-B13299D2A263}" dt="2023-07-05T18:10:59.239" v="191" actId="26606"/>
          <ac:spMkLst>
            <pc:docMk/>
            <pc:sldMk cId="681018147" sldId="285"/>
            <ac:spMk id="30" creationId="{B5FEFF5B-7E01-4898-F6C2-4CAFB4092A18}"/>
          </ac:spMkLst>
        </pc:spChg>
        <pc:grpChg chg="add del">
          <ac:chgData name="Dennie Rijstenberg" userId="66911391-1c68-430b-9dcd-4ed6370c7562" providerId="ADAL" clId="{7FFFA338-967C-48AF-AD1E-B13299D2A263}" dt="2023-07-05T18:10:50.964" v="188" actId="26606"/>
          <ac:grpSpMkLst>
            <pc:docMk/>
            <pc:sldMk cId="681018147" sldId="285"/>
            <ac:grpSpMk id="13" creationId="{612B9F8D-6DD1-481E-8CCE-81A7EEB15F57}"/>
          </ac:grpSpMkLst>
        </pc:grpChg>
        <pc:graphicFrameChg chg="add del">
          <ac:chgData name="Dennie Rijstenberg" userId="66911391-1c68-430b-9dcd-4ed6370c7562" providerId="ADAL" clId="{7FFFA338-967C-48AF-AD1E-B13299D2A263}" dt="2023-07-05T18:10:38.654" v="184" actId="26606"/>
          <ac:graphicFrameMkLst>
            <pc:docMk/>
            <pc:sldMk cId="681018147" sldId="285"/>
            <ac:graphicFrameMk id="8" creationId="{17738C6F-1932-1D90-32DF-5D2C1F902490}"/>
          </ac:graphicFrameMkLst>
        </pc:graphicFrameChg>
        <pc:graphicFrameChg chg="add del">
          <ac:chgData name="Dennie Rijstenberg" userId="66911391-1c68-430b-9dcd-4ed6370c7562" providerId="ADAL" clId="{7FFFA338-967C-48AF-AD1E-B13299D2A263}" dt="2023-07-05T18:10:49.512" v="186" actId="26606"/>
          <ac:graphicFrameMkLst>
            <pc:docMk/>
            <pc:sldMk cId="681018147" sldId="285"/>
            <ac:graphicFrameMk id="10" creationId="{ED4753FA-F243-0AA0-C085-BB5F66D3ABF7}"/>
          </ac:graphicFrameMkLst>
        </pc:graphicFrameChg>
      </pc:sldChg>
      <pc:sldChg chg="addSp modSp mod modAnim chgLayout">
        <pc:chgData name="Dennie Rijstenberg" userId="66911391-1c68-430b-9dcd-4ed6370c7562" providerId="ADAL" clId="{7FFFA338-967C-48AF-AD1E-B13299D2A263}" dt="2023-07-05T19:12:10.064" v="513"/>
        <pc:sldMkLst>
          <pc:docMk/>
          <pc:sldMk cId="3320845900" sldId="288"/>
        </pc:sldMkLst>
        <pc:spChg chg="mod ord">
          <ac:chgData name="Dennie Rijstenberg" userId="66911391-1c68-430b-9dcd-4ed6370c7562" providerId="ADAL" clId="{7FFFA338-967C-48AF-AD1E-B13299D2A263}" dt="2023-07-05T18:51:47.971" v="447" actId="700"/>
          <ac:spMkLst>
            <pc:docMk/>
            <pc:sldMk cId="3320845900" sldId="288"/>
            <ac:spMk id="2" creationId="{13AC375B-AF0A-429C-FB27-782E96CEED5F}"/>
          </ac:spMkLst>
        </pc:spChg>
        <pc:spChg chg="add mod ord">
          <ac:chgData name="Dennie Rijstenberg" userId="66911391-1c68-430b-9dcd-4ed6370c7562" providerId="ADAL" clId="{7FFFA338-967C-48AF-AD1E-B13299D2A263}" dt="2023-07-05T19:11:37.773" v="511" actId="20577"/>
          <ac:spMkLst>
            <pc:docMk/>
            <pc:sldMk cId="3320845900" sldId="288"/>
            <ac:spMk id="5" creationId="{0FE75B40-7E04-0104-94B6-CEAFECBDAC94}"/>
          </ac:spMkLst>
        </pc:spChg>
        <pc:picChg chg="add mod">
          <ac:chgData name="Dennie Rijstenberg" userId="66911391-1c68-430b-9dcd-4ed6370c7562" providerId="ADAL" clId="{7FFFA338-967C-48AF-AD1E-B13299D2A263}" dt="2023-07-05T18:50:11.538" v="444"/>
          <ac:picMkLst>
            <pc:docMk/>
            <pc:sldMk cId="3320845900" sldId="288"/>
            <ac:picMk id="3" creationId="{DDBB7E02-4F61-ED4B-2B34-A22D6B1266A4}"/>
          </ac:picMkLst>
        </pc:picChg>
        <pc:picChg chg="add mod">
          <ac:chgData name="Dennie Rijstenberg" userId="66911391-1c68-430b-9dcd-4ed6370c7562" providerId="ADAL" clId="{7FFFA338-967C-48AF-AD1E-B13299D2A263}" dt="2023-07-05T18:50:23.301" v="445"/>
          <ac:picMkLst>
            <pc:docMk/>
            <pc:sldMk cId="3320845900" sldId="288"/>
            <ac:picMk id="4" creationId="{FBAB39A5-EE87-889F-4800-2061728296CA}"/>
          </ac:picMkLst>
        </pc:picChg>
      </pc:sldChg>
      <pc:sldChg chg="addSp modSp new mod modAnim">
        <pc:chgData name="Dennie Rijstenberg" userId="66911391-1c68-430b-9dcd-4ed6370c7562" providerId="ADAL" clId="{7FFFA338-967C-48AF-AD1E-B13299D2A263}" dt="2023-07-05T18:12:19.869" v="218"/>
        <pc:sldMkLst>
          <pc:docMk/>
          <pc:sldMk cId="2760600458" sldId="302"/>
        </pc:sldMkLst>
        <pc:spChg chg="mod">
          <ac:chgData name="Dennie Rijstenberg" userId="66911391-1c68-430b-9dcd-4ed6370c7562" providerId="ADAL" clId="{7FFFA338-967C-48AF-AD1E-B13299D2A263}" dt="2023-07-05T18:05:21.431" v="58" actId="20577"/>
          <ac:spMkLst>
            <pc:docMk/>
            <pc:sldMk cId="2760600458" sldId="302"/>
            <ac:spMk id="2" creationId="{8DAF683F-61F4-AAD7-2D0A-2AA0C5141F0B}"/>
          </ac:spMkLst>
        </pc:spChg>
        <pc:spChg chg="mod">
          <ac:chgData name="Dennie Rijstenberg" userId="66911391-1c68-430b-9dcd-4ed6370c7562" providerId="ADAL" clId="{7FFFA338-967C-48AF-AD1E-B13299D2A263}" dt="2023-07-05T18:11:40.959" v="213" actId="20577"/>
          <ac:spMkLst>
            <pc:docMk/>
            <pc:sldMk cId="2760600458" sldId="302"/>
            <ac:spMk id="3" creationId="{43E162A6-3150-AC69-BEB8-A80F93D8A50B}"/>
          </ac:spMkLst>
        </pc:spChg>
        <pc:spChg chg="add mod">
          <ac:chgData name="Dennie Rijstenberg" userId="66911391-1c68-430b-9dcd-4ed6370c7562" providerId="ADAL" clId="{7FFFA338-967C-48AF-AD1E-B13299D2A263}" dt="2023-07-05T18:12:09.205" v="216" actId="1076"/>
          <ac:spMkLst>
            <pc:docMk/>
            <pc:sldMk cId="2760600458" sldId="302"/>
            <ac:spMk id="9" creationId="{30709085-CB28-DE19-307D-57FDE6552276}"/>
          </ac:spMkLst>
        </pc:spChg>
        <pc:picChg chg="add mod">
          <ac:chgData name="Dennie Rijstenberg" userId="66911391-1c68-430b-9dcd-4ed6370c7562" providerId="ADAL" clId="{7FFFA338-967C-48AF-AD1E-B13299D2A263}" dt="2023-07-05T18:06:52.106" v="160" actId="1076"/>
          <ac:picMkLst>
            <pc:docMk/>
            <pc:sldMk cId="2760600458" sldId="302"/>
            <ac:picMk id="4" creationId="{705EEEDE-38B6-3DE1-A4A4-D15506D9CC0E}"/>
          </ac:picMkLst>
        </pc:picChg>
        <pc:picChg chg="add mod">
          <ac:chgData name="Dennie Rijstenberg" userId="66911391-1c68-430b-9dcd-4ed6370c7562" providerId="ADAL" clId="{7FFFA338-967C-48AF-AD1E-B13299D2A263}" dt="2023-07-05T18:07:30.246" v="164" actId="1076"/>
          <ac:picMkLst>
            <pc:docMk/>
            <pc:sldMk cId="2760600458" sldId="302"/>
            <ac:picMk id="5" creationId="{0DB9F668-D79B-6AAB-9B85-50E25B22878B}"/>
          </ac:picMkLst>
        </pc:picChg>
        <pc:picChg chg="add mod">
          <ac:chgData name="Dennie Rijstenberg" userId="66911391-1c68-430b-9dcd-4ed6370c7562" providerId="ADAL" clId="{7FFFA338-967C-48AF-AD1E-B13299D2A263}" dt="2023-07-05T18:09:08.323" v="172" actId="1076"/>
          <ac:picMkLst>
            <pc:docMk/>
            <pc:sldMk cId="2760600458" sldId="302"/>
            <ac:picMk id="7" creationId="{BB2FD24E-4A34-D29B-DB28-A9A64F81DA87}"/>
          </ac:picMkLst>
        </pc:picChg>
      </pc:sldChg>
      <pc:sldChg chg="addSp modSp new mod modAnim">
        <pc:chgData name="Dennie Rijstenberg" userId="66911391-1c68-430b-9dcd-4ed6370c7562" providerId="ADAL" clId="{7FFFA338-967C-48AF-AD1E-B13299D2A263}" dt="2023-07-05T18:18:20.409" v="303" actId="20577"/>
        <pc:sldMkLst>
          <pc:docMk/>
          <pc:sldMk cId="1606566819" sldId="303"/>
        </pc:sldMkLst>
        <pc:spChg chg="mod">
          <ac:chgData name="Dennie Rijstenberg" userId="66911391-1c68-430b-9dcd-4ed6370c7562" providerId="ADAL" clId="{7FFFA338-967C-48AF-AD1E-B13299D2A263}" dt="2023-07-05T18:11:07.951" v="204" actId="20577"/>
          <ac:spMkLst>
            <pc:docMk/>
            <pc:sldMk cId="1606566819" sldId="303"/>
            <ac:spMk id="2" creationId="{7E2706A5-C4FB-5ABC-7AE4-DA0ABC526F17}"/>
          </ac:spMkLst>
        </pc:spChg>
        <pc:spChg chg="mod">
          <ac:chgData name="Dennie Rijstenberg" userId="66911391-1c68-430b-9dcd-4ed6370c7562" providerId="ADAL" clId="{7FFFA338-967C-48AF-AD1E-B13299D2A263}" dt="2023-07-05T18:18:20.409" v="303" actId="20577"/>
          <ac:spMkLst>
            <pc:docMk/>
            <pc:sldMk cId="1606566819" sldId="303"/>
            <ac:spMk id="3" creationId="{3FF4AAEC-946D-1D90-39DD-9D7618F65437}"/>
          </ac:spMkLst>
        </pc:spChg>
        <pc:picChg chg="add mod">
          <ac:chgData name="Dennie Rijstenberg" userId="66911391-1c68-430b-9dcd-4ed6370c7562" providerId="ADAL" clId="{7FFFA338-967C-48AF-AD1E-B13299D2A263}" dt="2023-07-05T18:13:43.392" v="238" actId="1076"/>
          <ac:picMkLst>
            <pc:docMk/>
            <pc:sldMk cId="1606566819" sldId="303"/>
            <ac:picMk id="4" creationId="{BCC7DE36-BFDB-DEA6-9A3C-56EFC6C2F0DB}"/>
          </ac:picMkLst>
        </pc:picChg>
        <pc:picChg chg="add mod">
          <ac:chgData name="Dennie Rijstenberg" userId="66911391-1c68-430b-9dcd-4ed6370c7562" providerId="ADAL" clId="{7FFFA338-967C-48AF-AD1E-B13299D2A263}" dt="2023-07-05T18:16:40.015" v="241" actId="1076"/>
          <ac:picMkLst>
            <pc:docMk/>
            <pc:sldMk cId="1606566819" sldId="303"/>
            <ac:picMk id="5" creationId="{B7CA67AC-54C5-991C-03DB-1A0B7FFE2BFA}"/>
          </ac:picMkLst>
        </pc:picChg>
      </pc:sldChg>
      <pc:sldChg chg="addSp modSp new mod modAnim">
        <pc:chgData name="Dennie Rijstenberg" userId="66911391-1c68-430b-9dcd-4ed6370c7562" providerId="ADAL" clId="{7FFFA338-967C-48AF-AD1E-B13299D2A263}" dt="2023-07-05T18:21:15.047" v="440"/>
        <pc:sldMkLst>
          <pc:docMk/>
          <pc:sldMk cId="3573856171" sldId="304"/>
        </pc:sldMkLst>
        <pc:spChg chg="mod">
          <ac:chgData name="Dennie Rijstenberg" userId="66911391-1c68-430b-9dcd-4ed6370c7562" providerId="ADAL" clId="{7FFFA338-967C-48AF-AD1E-B13299D2A263}" dt="2023-07-05T18:19:10.147" v="339" actId="20577"/>
          <ac:spMkLst>
            <pc:docMk/>
            <pc:sldMk cId="3573856171" sldId="304"/>
            <ac:spMk id="2" creationId="{3A380B82-CB59-DD9A-6E7E-D610018D80EB}"/>
          </ac:spMkLst>
        </pc:spChg>
        <pc:spChg chg="mod">
          <ac:chgData name="Dennie Rijstenberg" userId="66911391-1c68-430b-9dcd-4ed6370c7562" providerId="ADAL" clId="{7FFFA338-967C-48AF-AD1E-B13299D2A263}" dt="2023-07-05T18:20:08.085" v="430" actId="20577"/>
          <ac:spMkLst>
            <pc:docMk/>
            <pc:sldMk cId="3573856171" sldId="304"/>
            <ac:spMk id="3" creationId="{06D2CA95-B505-54B5-267D-6F871FF5262A}"/>
          </ac:spMkLst>
        </pc:spChg>
        <pc:picChg chg="add mod">
          <ac:chgData name="Dennie Rijstenberg" userId="66911391-1c68-430b-9dcd-4ed6370c7562" providerId="ADAL" clId="{7FFFA338-967C-48AF-AD1E-B13299D2A263}" dt="2023-07-05T18:20:31.837" v="433" actId="1076"/>
          <ac:picMkLst>
            <pc:docMk/>
            <pc:sldMk cId="3573856171" sldId="304"/>
            <ac:picMk id="4" creationId="{E6CF981A-7379-C1DE-E66D-9652F9251FF7}"/>
          </ac:picMkLst>
        </pc:picChg>
        <pc:picChg chg="add mod">
          <ac:chgData name="Dennie Rijstenberg" userId="66911391-1c68-430b-9dcd-4ed6370c7562" providerId="ADAL" clId="{7FFFA338-967C-48AF-AD1E-B13299D2A263}" dt="2023-07-05T18:20:50.323" v="437" actId="1076"/>
          <ac:picMkLst>
            <pc:docMk/>
            <pc:sldMk cId="3573856171" sldId="304"/>
            <ac:picMk id="5" creationId="{8253BA57-08FA-0BD0-DD11-E0B9A1815D7A}"/>
          </ac:picMkLst>
        </pc:picChg>
      </pc:sldChg>
      <pc:sldChg chg="addSp delSp modSp new mod modAnim">
        <pc:chgData name="Dennie Rijstenberg" userId="66911391-1c68-430b-9dcd-4ed6370c7562" providerId="ADAL" clId="{7FFFA338-967C-48AF-AD1E-B13299D2A263}" dt="2023-07-06T04:55:20.620" v="549"/>
        <pc:sldMkLst>
          <pc:docMk/>
          <pc:sldMk cId="1052998705" sldId="308"/>
        </pc:sldMkLst>
        <pc:spChg chg="mod">
          <ac:chgData name="Dennie Rijstenberg" userId="66911391-1c68-430b-9dcd-4ed6370c7562" providerId="ADAL" clId="{7FFFA338-967C-48AF-AD1E-B13299D2A263}" dt="2023-07-06T04:54:10.007" v="519" actId="20577"/>
          <ac:spMkLst>
            <pc:docMk/>
            <pc:sldMk cId="1052998705" sldId="308"/>
            <ac:spMk id="2" creationId="{25474298-93E5-B209-0B26-A442D05118A9}"/>
          </ac:spMkLst>
        </pc:spChg>
        <pc:spChg chg="del mod">
          <ac:chgData name="Dennie Rijstenberg" userId="66911391-1c68-430b-9dcd-4ed6370c7562" providerId="ADAL" clId="{7FFFA338-967C-48AF-AD1E-B13299D2A263}" dt="2023-07-06T04:54:49.148" v="543" actId="478"/>
          <ac:spMkLst>
            <pc:docMk/>
            <pc:sldMk cId="1052998705" sldId="308"/>
            <ac:spMk id="3" creationId="{A283E35D-832B-D17D-F1CD-FA53AE9DF5BD}"/>
          </ac:spMkLst>
        </pc:spChg>
        <pc:spChg chg="add del mod">
          <ac:chgData name="Dennie Rijstenberg" userId="66911391-1c68-430b-9dcd-4ed6370c7562" providerId="ADAL" clId="{7FFFA338-967C-48AF-AD1E-B13299D2A263}" dt="2023-07-06T04:54:52.368" v="544" actId="478"/>
          <ac:spMkLst>
            <pc:docMk/>
            <pc:sldMk cId="1052998705" sldId="308"/>
            <ac:spMk id="6" creationId="{7293B8C7-0820-8DEF-6FF9-4F718F86BD84}"/>
          </ac:spMkLst>
        </pc:spChg>
        <pc:picChg chg="add mod">
          <ac:chgData name="Dennie Rijstenberg" userId="66911391-1c68-430b-9dcd-4ed6370c7562" providerId="ADAL" clId="{7FFFA338-967C-48AF-AD1E-B13299D2A263}" dt="2023-07-06T04:55:16.853" v="548" actId="1076"/>
          <ac:picMkLst>
            <pc:docMk/>
            <pc:sldMk cId="1052998705" sldId="308"/>
            <ac:picMk id="4" creationId="{356C4809-8044-E63E-2F1A-99411067234E}"/>
          </ac:picMkLst>
        </pc:picChg>
      </pc:sldChg>
    </pc:docChg>
  </pc:docChgLst>
  <pc:docChgLst>
    <pc:chgData name="Floris de Bruin" userId="b428890d-5ba1-4fdd-afa8-3e01833a66cf" providerId="ADAL" clId="{1EA5DFC3-BCDE-4C17-A82B-C0839757ED30}"/>
    <pc:docChg chg="addSld modSld">
      <pc:chgData name="Floris de Bruin" userId="b428890d-5ba1-4fdd-afa8-3e01833a66cf" providerId="ADAL" clId="{1EA5DFC3-BCDE-4C17-A82B-C0839757ED30}" dt="2023-07-05T13:04:56.939" v="41" actId="20577"/>
      <pc:docMkLst>
        <pc:docMk/>
      </pc:docMkLst>
      <pc:sldChg chg="modSp mod">
        <pc:chgData name="Floris de Bruin" userId="b428890d-5ba1-4fdd-afa8-3e01833a66cf" providerId="ADAL" clId="{1EA5DFC3-BCDE-4C17-A82B-C0839757ED30}" dt="2023-07-05T13:04:37.662" v="14" actId="20577"/>
        <pc:sldMkLst>
          <pc:docMk/>
          <pc:sldMk cId="3887840173" sldId="286"/>
        </pc:sldMkLst>
        <pc:spChg chg="mod">
          <ac:chgData name="Floris de Bruin" userId="b428890d-5ba1-4fdd-afa8-3e01833a66cf" providerId="ADAL" clId="{1EA5DFC3-BCDE-4C17-A82B-C0839757ED30}" dt="2023-07-05T13:04:37.662" v="14" actId="20577"/>
          <ac:spMkLst>
            <pc:docMk/>
            <pc:sldMk cId="3887840173" sldId="286"/>
            <ac:spMk id="2" creationId="{13AC375B-AF0A-429C-FB27-782E96CEED5F}"/>
          </ac:spMkLst>
        </pc:spChg>
      </pc:sldChg>
      <pc:sldChg chg="modSp add mod">
        <pc:chgData name="Floris de Bruin" userId="b428890d-5ba1-4fdd-afa8-3e01833a66cf" providerId="ADAL" clId="{1EA5DFC3-BCDE-4C17-A82B-C0839757ED30}" dt="2023-07-05T13:04:44.409" v="23" actId="20577"/>
        <pc:sldMkLst>
          <pc:docMk/>
          <pc:sldMk cId="2352982671" sldId="297"/>
        </pc:sldMkLst>
        <pc:spChg chg="mod">
          <ac:chgData name="Floris de Bruin" userId="b428890d-5ba1-4fdd-afa8-3e01833a66cf" providerId="ADAL" clId="{1EA5DFC3-BCDE-4C17-A82B-C0839757ED30}" dt="2023-07-05T13:04:44.409" v="23" actId="20577"/>
          <ac:spMkLst>
            <pc:docMk/>
            <pc:sldMk cId="2352982671" sldId="297"/>
            <ac:spMk id="2" creationId="{13AC375B-AF0A-429C-FB27-782E96CEED5F}"/>
          </ac:spMkLst>
        </pc:spChg>
      </pc:sldChg>
      <pc:sldChg chg="modSp add mod">
        <pc:chgData name="Floris de Bruin" userId="b428890d-5ba1-4fdd-afa8-3e01833a66cf" providerId="ADAL" clId="{1EA5DFC3-BCDE-4C17-A82B-C0839757ED30}" dt="2023-07-05T13:04:49.373" v="28" actId="20577"/>
        <pc:sldMkLst>
          <pc:docMk/>
          <pc:sldMk cId="2556981751" sldId="298"/>
        </pc:sldMkLst>
        <pc:spChg chg="mod">
          <ac:chgData name="Floris de Bruin" userId="b428890d-5ba1-4fdd-afa8-3e01833a66cf" providerId="ADAL" clId="{1EA5DFC3-BCDE-4C17-A82B-C0839757ED30}" dt="2023-07-05T13:04:49.373" v="28" actId="20577"/>
          <ac:spMkLst>
            <pc:docMk/>
            <pc:sldMk cId="2556981751" sldId="298"/>
            <ac:spMk id="2" creationId="{13AC375B-AF0A-429C-FB27-782E96CEED5F}"/>
          </ac:spMkLst>
        </pc:spChg>
      </pc:sldChg>
      <pc:sldChg chg="modSp add mod">
        <pc:chgData name="Floris de Bruin" userId="b428890d-5ba1-4fdd-afa8-3e01833a66cf" providerId="ADAL" clId="{1EA5DFC3-BCDE-4C17-A82B-C0839757ED30}" dt="2023-07-05T13:04:56.939" v="41" actId="20577"/>
        <pc:sldMkLst>
          <pc:docMk/>
          <pc:sldMk cId="3983973930" sldId="299"/>
        </pc:sldMkLst>
        <pc:spChg chg="mod">
          <ac:chgData name="Floris de Bruin" userId="b428890d-5ba1-4fdd-afa8-3e01833a66cf" providerId="ADAL" clId="{1EA5DFC3-BCDE-4C17-A82B-C0839757ED30}" dt="2023-07-05T13:04:56.939" v="41" actId="20577"/>
          <ac:spMkLst>
            <pc:docMk/>
            <pc:sldMk cId="3983973930" sldId="299"/>
            <ac:spMk id="2" creationId="{13AC375B-AF0A-429C-FB27-782E96CEED5F}"/>
          </ac:spMkLst>
        </pc:spChg>
      </pc:sldChg>
    </pc:docChg>
  </pc:docChgLst>
  <pc:docChgLst>
    <pc:chgData name="Job Gravendeel" userId="dfd8e60f-6a8d-41a1-9ea6-b6e2a28856ac" providerId="ADAL" clId="{5CAA3C52-151F-8C47-9BA0-078C8A5F5405}"/>
    <pc:docChg chg="custSel modSld">
      <pc:chgData name="Job Gravendeel" userId="dfd8e60f-6a8d-41a1-9ea6-b6e2a28856ac" providerId="ADAL" clId="{5CAA3C52-151F-8C47-9BA0-078C8A5F5405}" dt="2023-04-19T14:51:46.776" v="156"/>
      <pc:docMkLst>
        <pc:docMk/>
      </pc:docMkLst>
      <pc:sldChg chg="addSp delSp modSp">
        <pc:chgData name="Job Gravendeel" userId="dfd8e60f-6a8d-41a1-9ea6-b6e2a28856ac" providerId="ADAL" clId="{5CAA3C52-151F-8C47-9BA0-078C8A5F5405}" dt="2023-04-19T14:51:46.776" v="156"/>
        <pc:sldMkLst>
          <pc:docMk/>
          <pc:sldMk cId="3351439039" sldId="256"/>
        </pc:sldMkLst>
        <pc:spChg chg="add del mod">
          <ac:chgData name="Job Gravendeel" userId="dfd8e60f-6a8d-41a1-9ea6-b6e2a28856ac" providerId="ADAL" clId="{5CAA3C52-151F-8C47-9BA0-078C8A5F5405}" dt="2023-04-19T14:51:46.776" v="156"/>
          <ac:spMkLst>
            <pc:docMk/>
            <pc:sldMk cId="3351439039" sldId="256"/>
            <ac:spMk id="6" creationId="{7368AE68-C190-F460-ED58-01454D08CEEA}"/>
          </ac:spMkLst>
        </pc:spChg>
      </pc:sldChg>
      <pc:sldChg chg="addSp delSp modSp">
        <pc:chgData name="Job Gravendeel" userId="dfd8e60f-6a8d-41a1-9ea6-b6e2a28856ac" providerId="ADAL" clId="{5CAA3C52-151F-8C47-9BA0-078C8A5F5405}" dt="2023-04-19T14:51:46.776" v="156"/>
        <pc:sldMkLst>
          <pc:docMk/>
          <pc:sldMk cId="1064803894" sldId="257"/>
        </pc:sldMkLst>
        <pc:spChg chg="add del mod">
          <ac:chgData name="Job Gravendeel" userId="dfd8e60f-6a8d-41a1-9ea6-b6e2a28856ac" providerId="ADAL" clId="{5CAA3C52-151F-8C47-9BA0-078C8A5F5405}" dt="2023-04-19T14:51:46.776" v="156"/>
          <ac:spMkLst>
            <pc:docMk/>
            <pc:sldMk cId="1064803894" sldId="257"/>
            <ac:spMk id="4" creationId="{30A15B92-3A1E-C864-4DC1-1F1A1282ECCF}"/>
          </ac:spMkLst>
        </pc:spChg>
      </pc:sldChg>
      <pc:sldChg chg="addSp delSp modSp mod">
        <pc:chgData name="Job Gravendeel" userId="dfd8e60f-6a8d-41a1-9ea6-b6e2a28856ac" providerId="ADAL" clId="{5CAA3C52-151F-8C47-9BA0-078C8A5F5405}" dt="2023-04-19T14:51:46.776" v="156"/>
        <pc:sldMkLst>
          <pc:docMk/>
          <pc:sldMk cId="681423506" sldId="258"/>
        </pc:sldMkLst>
        <pc:spChg chg="mod">
          <ac:chgData name="Job Gravendeel" userId="dfd8e60f-6a8d-41a1-9ea6-b6e2a28856ac" providerId="ADAL" clId="{5CAA3C52-151F-8C47-9BA0-078C8A5F5405}" dt="2023-04-19T13:26:50.984" v="35" actId="20577"/>
          <ac:spMkLst>
            <pc:docMk/>
            <pc:sldMk cId="681423506" sldId="258"/>
            <ac:spMk id="3" creationId="{25A7FE2D-9BDD-94E9-E64C-6435B50E050A}"/>
          </ac:spMkLst>
        </pc:spChg>
        <pc:spChg chg="add del mod">
          <ac:chgData name="Job Gravendeel" userId="dfd8e60f-6a8d-41a1-9ea6-b6e2a28856ac" providerId="ADAL" clId="{5CAA3C52-151F-8C47-9BA0-078C8A5F5405}" dt="2023-04-19T14:51:46.776" v="156"/>
          <ac:spMkLst>
            <pc:docMk/>
            <pc:sldMk cId="681423506" sldId="258"/>
            <ac:spMk id="4" creationId="{DBA55B8C-3FAC-1104-3498-43F0BE04E8E9}"/>
          </ac:spMkLst>
        </pc:spChg>
      </pc:sldChg>
      <pc:sldChg chg="addSp delSp modSp">
        <pc:chgData name="Job Gravendeel" userId="dfd8e60f-6a8d-41a1-9ea6-b6e2a28856ac" providerId="ADAL" clId="{5CAA3C52-151F-8C47-9BA0-078C8A5F5405}" dt="2023-04-19T14:51:46.776" v="156"/>
        <pc:sldMkLst>
          <pc:docMk/>
          <pc:sldMk cId="1701780692" sldId="259"/>
        </pc:sldMkLst>
        <pc:spChg chg="add del mod">
          <ac:chgData name="Job Gravendeel" userId="dfd8e60f-6a8d-41a1-9ea6-b6e2a28856ac" providerId="ADAL" clId="{5CAA3C52-151F-8C47-9BA0-078C8A5F5405}" dt="2023-04-19T14:51:46.776" v="156"/>
          <ac:spMkLst>
            <pc:docMk/>
            <pc:sldMk cId="1701780692" sldId="259"/>
            <ac:spMk id="4" creationId="{F356C97C-2190-4899-B622-9973A655BC78}"/>
          </ac:spMkLst>
        </pc:spChg>
      </pc:sldChg>
      <pc:sldChg chg="addSp delSp modSp">
        <pc:chgData name="Job Gravendeel" userId="dfd8e60f-6a8d-41a1-9ea6-b6e2a28856ac" providerId="ADAL" clId="{5CAA3C52-151F-8C47-9BA0-078C8A5F5405}" dt="2023-04-19T14:51:46.776" v="156"/>
        <pc:sldMkLst>
          <pc:docMk/>
          <pc:sldMk cId="792052984" sldId="260"/>
        </pc:sldMkLst>
        <pc:spChg chg="add del mod">
          <ac:chgData name="Job Gravendeel" userId="dfd8e60f-6a8d-41a1-9ea6-b6e2a28856ac" providerId="ADAL" clId="{5CAA3C52-151F-8C47-9BA0-078C8A5F5405}" dt="2023-04-19T14:51:46.776" v="156"/>
          <ac:spMkLst>
            <pc:docMk/>
            <pc:sldMk cId="792052984" sldId="260"/>
            <ac:spMk id="4" creationId="{9B5DC149-E19A-8B35-2561-4848C8A3A1E4}"/>
          </ac:spMkLst>
        </pc:spChg>
      </pc:sldChg>
      <pc:sldChg chg="addSp delSp modSp">
        <pc:chgData name="Job Gravendeel" userId="dfd8e60f-6a8d-41a1-9ea6-b6e2a28856ac" providerId="ADAL" clId="{5CAA3C52-151F-8C47-9BA0-078C8A5F5405}" dt="2023-04-19T14:51:46.776" v="156"/>
        <pc:sldMkLst>
          <pc:docMk/>
          <pc:sldMk cId="4009457162" sldId="261"/>
        </pc:sldMkLst>
        <pc:spChg chg="add del mod">
          <ac:chgData name="Job Gravendeel" userId="dfd8e60f-6a8d-41a1-9ea6-b6e2a28856ac" providerId="ADAL" clId="{5CAA3C52-151F-8C47-9BA0-078C8A5F5405}" dt="2023-04-19T14:51:46.776" v="156"/>
          <ac:spMkLst>
            <pc:docMk/>
            <pc:sldMk cId="4009457162" sldId="261"/>
            <ac:spMk id="3" creationId="{EEB8F2CD-A3EC-4D03-91BA-EA2D107F0790}"/>
          </ac:spMkLst>
        </pc:spChg>
      </pc:sldChg>
      <pc:sldChg chg="addSp delSp modSp mod">
        <pc:chgData name="Job Gravendeel" userId="dfd8e60f-6a8d-41a1-9ea6-b6e2a28856ac" providerId="ADAL" clId="{5CAA3C52-151F-8C47-9BA0-078C8A5F5405}" dt="2023-04-19T14:51:46.776" v="156"/>
        <pc:sldMkLst>
          <pc:docMk/>
          <pc:sldMk cId="536487169" sldId="264"/>
        </pc:sldMkLst>
        <pc:spChg chg="mod">
          <ac:chgData name="Job Gravendeel" userId="dfd8e60f-6a8d-41a1-9ea6-b6e2a28856ac" providerId="ADAL" clId="{5CAA3C52-151F-8C47-9BA0-078C8A5F5405}" dt="2023-04-19T13:46:20.321" v="154" actId="20577"/>
          <ac:spMkLst>
            <pc:docMk/>
            <pc:sldMk cId="536487169" sldId="264"/>
            <ac:spMk id="3" creationId="{A4F40F86-A040-862F-EA55-9BF75CACAD89}"/>
          </ac:spMkLst>
        </pc:spChg>
        <pc:spChg chg="add del mod">
          <ac:chgData name="Job Gravendeel" userId="dfd8e60f-6a8d-41a1-9ea6-b6e2a28856ac" providerId="ADAL" clId="{5CAA3C52-151F-8C47-9BA0-078C8A5F5405}" dt="2023-04-19T14:51:46.776" v="156"/>
          <ac:spMkLst>
            <pc:docMk/>
            <pc:sldMk cId="536487169" sldId="264"/>
            <ac:spMk id="4" creationId="{4520608F-DE10-C075-0EC4-1C1889FBC2DE}"/>
          </ac:spMkLst>
        </pc:spChg>
      </pc:sldChg>
      <pc:sldChg chg="addSp delSp modSp mod">
        <pc:chgData name="Job Gravendeel" userId="dfd8e60f-6a8d-41a1-9ea6-b6e2a28856ac" providerId="ADAL" clId="{5CAA3C52-151F-8C47-9BA0-078C8A5F5405}" dt="2023-04-19T14:51:46.776" v="156"/>
        <pc:sldMkLst>
          <pc:docMk/>
          <pc:sldMk cId="2216881000" sldId="268"/>
        </pc:sldMkLst>
        <pc:spChg chg="mod">
          <ac:chgData name="Job Gravendeel" userId="dfd8e60f-6a8d-41a1-9ea6-b6e2a28856ac" providerId="ADAL" clId="{5CAA3C52-151F-8C47-9BA0-078C8A5F5405}" dt="2023-04-18T09:15:57.694" v="16" actId="20577"/>
          <ac:spMkLst>
            <pc:docMk/>
            <pc:sldMk cId="2216881000" sldId="268"/>
            <ac:spMk id="3" creationId="{523CB10F-C35C-7916-363E-F80C11B71D6A}"/>
          </ac:spMkLst>
        </pc:spChg>
        <pc:spChg chg="add del mod">
          <ac:chgData name="Job Gravendeel" userId="dfd8e60f-6a8d-41a1-9ea6-b6e2a28856ac" providerId="ADAL" clId="{5CAA3C52-151F-8C47-9BA0-078C8A5F5405}" dt="2023-04-19T14:51:46.776" v="156"/>
          <ac:spMkLst>
            <pc:docMk/>
            <pc:sldMk cId="2216881000" sldId="268"/>
            <ac:spMk id="8" creationId="{80AE746C-C273-A5D1-53ED-DB559AF187AC}"/>
          </ac:spMkLst>
        </pc:spChg>
      </pc:sldChg>
      <pc:sldChg chg="addSp delSp modSp">
        <pc:chgData name="Job Gravendeel" userId="dfd8e60f-6a8d-41a1-9ea6-b6e2a28856ac" providerId="ADAL" clId="{5CAA3C52-151F-8C47-9BA0-078C8A5F5405}" dt="2023-04-19T14:51:46.776" v="156"/>
        <pc:sldMkLst>
          <pc:docMk/>
          <pc:sldMk cId="1244404671" sldId="269"/>
        </pc:sldMkLst>
        <pc:spChg chg="add del mod">
          <ac:chgData name="Job Gravendeel" userId="dfd8e60f-6a8d-41a1-9ea6-b6e2a28856ac" providerId="ADAL" clId="{5CAA3C52-151F-8C47-9BA0-078C8A5F5405}" dt="2023-04-19T14:51:46.776" v="156"/>
          <ac:spMkLst>
            <pc:docMk/>
            <pc:sldMk cId="1244404671" sldId="269"/>
            <ac:spMk id="4" creationId="{346638D1-7907-E8A1-D621-0F87E346393A}"/>
          </ac:spMkLst>
        </pc:spChg>
      </pc:sldChg>
      <pc:sldChg chg="addSp delSp modSp">
        <pc:chgData name="Job Gravendeel" userId="dfd8e60f-6a8d-41a1-9ea6-b6e2a28856ac" providerId="ADAL" clId="{5CAA3C52-151F-8C47-9BA0-078C8A5F5405}" dt="2023-04-19T14:51:46.776" v="156"/>
        <pc:sldMkLst>
          <pc:docMk/>
          <pc:sldMk cId="2974397232" sldId="270"/>
        </pc:sldMkLst>
        <pc:spChg chg="add del mod">
          <ac:chgData name="Job Gravendeel" userId="dfd8e60f-6a8d-41a1-9ea6-b6e2a28856ac" providerId="ADAL" clId="{5CAA3C52-151F-8C47-9BA0-078C8A5F5405}" dt="2023-04-19T14:51:46.776" v="156"/>
          <ac:spMkLst>
            <pc:docMk/>
            <pc:sldMk cId="2974397232" sldId="270"/>
            <ac:spMk id="3" creationId="{87C16774-1A69-E506-4B9A-11D0EDC0E5BB}"/>
          </ac:spMkLst>
        </pc:spChg>
      </pc:sldChg>
      <pc:sldChg chg="addSp delSp modSp">
        <pc:chgData name="Job Gravendeel" userId="dfd8e60f-6a8d-41a1-9ea6-b6e2a28856ac" providerId="ADAL" clId="{5CAA3C52-151F-8C47-9BA0-078C8A5F5405}" dt="2023-04-19T14:51:46.776" v="156"/>
        <pc:sldMkLst>
          <pc:docMk/>
          <pc:sldMk cId="2872484457" sldId="272"/>
        </pc:sldMkLst>
        <pc:spChg chg="add del mod">
          <ac:chgData name="Job Gravendeel" userId="dfd8e60f-6a8d-41a1-9ea6-b6e2a28856ac" providerId="ADAL" clId="{5CAA3C52-151F-8C47-9BA0-078C8A5F5405}" dt="2023-04-19T14:51:46.776" v="156"/>
          <ac:spMkLst>
            <pc:docMk/>
            <pc:sldMk cId="2872484457" sldId="272"/>
            <ac:spMk id="5" creationId="{C3103E8F-7E94-4DC6-048E-964C842DC911}"/>
          </ac:spMkLst>
        </pc:spChg>
      </pc:sldChg>
      <pc:sldChg chg="addSp delSp modSp">
        <pc:chgData name="Job Gravendeel" userId="dfd8e60f-6a8d-41a1-9ea6-b6e2a28856ac" providerId="ADAL" clId="{5CAA3C52-151F-8C47-9BA0-078C8A5F5405}" dt="2023-04-19T14:51:46.776" v="156"/>
        <pc:sldMkLst>
          <pc:docMk/>
          <pc:sldMk cId="1795761869" sldId="273"/>
        </pc:sldMkLst>
        <pc:spChg chg="add del mod">
          <ac:chgData name="Job Gravendeel" userId="dfd8e60f-6a8d-41a1-9ea6-b6e2a28856ac" providerId="ADAL" clId="{5CAA3C52-151F-8C47-9BA0-078C8A5F5405}" dt="2023-04-19T14:51:46.776" v="156"/>
          <ac:spMkLst>
            <pc:docMk/>
            <pc:sldMk cId="1795761869" sldId="273"/>
            <ac:spMk id="4" creationId="{B735B1E5-C32C-2B7B-AD71-5BEA4041F29D}"/>
          </ac:spMkLst>
        </pc:spChg>
      </pc:sldChg>
      <pc:sldChg chg="addSp delSp modSp">
        <pc:chgData name="Job Gravendeel" userId="dfd8e60f-6a8d-41a1-9ea6-b6e2a28856ac" providerId="ADAL" clId="{5CAA3C52-151F-8C47-9BA0-078C8A5F5405}" dt="2023-04-19T14:51:46.776" v="156"/>
        <pc:sldMkLst>
          <pc:docMk/>
          <pc:sldMk cId="1135409095" sldId="274"/>
        </pc:sldMkLst>
        <pc:spChg chg="add del mod">
          <ac:chgData name="Job Gravendeel" userId="dfd8e60f-6a8d-41a1-9ea6-b6e2a28856ac" providerId="ADAL" clId="{5CAA3C52-151F-8C47-9BA0-078C8A5F5405}" dt="2023-04-19T14:51:46.776" v="156"/>
          <ac:spMkLst>
            <pc:docMk/>
            <pc:sldMk cId="1135409095" sldId="274"/>
            <ac:spMk id="4" creationId="{5F268C26-C4F9-20B2-4AA7-48AC0AEA55AB}"/>
          </ac:spMkLst>
        </pc:spChg>
      </pc:sldChg>
      <pc:sldChg chg="addSp delSp modSp">
        <pc:chgData name="Job Gravendeel" userId="dfd8e60f-6a8d-41a1-9ea6-b6e2a28856ac" providerId="ADAL" clId="{5CAA3C52-151F-8C47-9BA0-078C8A5F5405}" dt="2023-04-19T14:51:46.776" v="156"/>
        <pc:sldMkLst>
          <pc:docMk/>
          <pc:sldMk cId="2841418198" sldId="275"/>
        </pc:sldMkLst>
        <pc:spChg chg="add del mod">
          <ac:chgData name="Job Gravendeel" userId="dfd8e60f-6a8d-41a1-9ea6-b6e2a28856ac" providerId="ADAL" clId="{5CAA3C52-151F-8C47-9BA0-078C8A5F5405}" dt="2023-04-19T14:51:46.776" v="156"/>
          <ac:spMkLst>
            <pc:docMk/>
            <pc:sldMk cId="2841418198" sldId="275"/>
            <ac:spMk id="4" creationId="{0AB23E65-4A84-FE15-111E-5EE670ABBC57}"/>
          </ac:spMkLst>
        </pc:spChg>
      </pc:sldChg>
      <pc:sldChg chg="addSp delSp modSp">
        <pc:chgData name="Job Gravendeel" userId="dfd8e60f-6a8d-41a1-9ea6-b6e2a28856ac" providerId="ADAL" clId="{5CAA3C52-151F-8C47-9BA0-078C8A5F5405}" dt="2023-04-19T14:51:46.776" v="156"/>
        <pc:sldMkLst>
          <pc:docMk/>
          <pc:sldMk cId="603198299" sldId="276"/>
        </pc:sldMkLst>
        <pc:spChg chg="add del mod">
          <ac:chgData name="Job Gravendeel" userId="dfd8e60f-6a8d-41a1-9ea6-b6e2a28856ac" providerId="ADAL" clId="{5CAA3C52-151F-8C47-9BA0-078C8A5F5405}" dt="2023-04-19T14:51:46.776" v="156"/>
          <ac:spMkLst>
            <pc:docMk/>
            <pc:sldMk cId="603198299" sldId="276"/>
            <ac:spMk id="4" creationId="{A0838644-4A61-3FDA-69C7-8FA3335CF0BD}"/>
          </ac:spMkLst>
        </pc:spChg>
      </pc:sldChg>
      <pc:sldChg chg="addSp delSp modSp">
        <pc:chgData name="Job Gravendeel" userId="dfd8e60f-6a8d-41a1-9ea6-b6e2a28856ac" providerId="ADAL" clId="{5CAA3C52-151F-8C47-9BA0-078C8A5F5405}" dt="2023-04-19T14:51:46.776" v="156"/>
        <pc:sldMkLst>
          <pc:docMk/>
          <pc:sldMk cId="3016099828" sldId="277"/>
        </pc:sldMkLst>
        <pc:spChg chg="add del mod">
          <ac:chgData name="Job Gravendeel" userId="dfd8e60f-6a8d-41a1-9ea6-b6e2a28856ac" providerId="ADAL" clId="{5CAA3C52-151F-8C47-9BA0-078C8A5F5405}" dt="2023-04-19T14:51:46.776" v="156"/>
          <ac:spMkLst>
            <pc:docMk/>
            <pc:sldMk cId="3016099828" sldId="277"/>
            <ac:spMk id="4" creationId="{0A168741-9DBE-A845-8B08-AE31CEAD0019}"/>
          </ac:spMkLst>
        </pc:spChg>
      </pc:sldChg>
      <pc:sldChg chg="addSp delSp modSp">
        <pc:chgData name="Job Gravendeel" userId="dfd8e60f-6a8d-41a1-9ea6-b6e2a28856ac" providerId="ADAL" clId="{5CAA3C52-151F-8C47-9BA0-078C8A5F5405}" dt="2023-04-19T14:51:46.776" v="156"/>
        <pc:sldMkLst>
          <pc:docMk/>
          <pc:sldMk cId="2455367588" sldId="278"/>
        </pc:sldMkLst>
        <pc:spChg chg="add del mod">
          <ac:chgData name="Job Gravendeel" userId="dfd8e60f-6a8d-41a1-9ea6-b6e2a28856ac" providerId="ADAL" clId="{5CAA3C52-151F-8C47-9BA0-078C8A5F5405}" dt="2023-04-19T14:51:46.776" v="156"/>
          <ac:spMkLst>
            <pc:docMk/>
            <pc:sldMk cId="2455367588" sldId="278"/>
            <ac:spMk id="3" creationId="{6BF47CD8-1D52-F6E5-F647-9BBE97159D9E}"/>
          </ac:spMkLst>
        </pc:spChg>
      </pc:sldChg>
      <pc:sldChg chg="addSp delSp modSp">
        <pc:chgData name="Job Gravendeel" userId="dfd8e60f-6a8d-41a1-9ea6-b6e2a28856ac" providerId="ADAL" clId="{5CAA3C52-151F-8C47-9BA0-078C8A5F5405}" dt="2023-04-19T14:51:46.776" v="156"/>
        <pc:sldMkLst>
          <pc:docMk/>
          <pc:sldMk cId="3026308818" sldId="279"/>
        </pc:sldMkLst>
        <pc:spChg chg="add del mod">
          <ac:chgData name="Job Gravendeel" userId="dfd8e60f-6a8d-41a1-9ea6-b6e2a28856ac" providerId="ADAL" clId="{5CAA3C52-151F-8C47-9BA0-078C8A5F5405}" dt="2023-04-19T14:51:46.776" v="156"/>
          <ac:spMkLst>
            <pc:docMk/>
            <pc:sldMk cId="3026308818" sldId="279"/>
            <ac:spMk id="3" creationId="{DEFB1108-A60F-9DC5-B08A-C9ED2C9F858B}"/>
          </ac:spMkLst>
        </pc:spChg>
      </pc:sldChg>
      <pc:sldChg chg="addSp delSp modSp">
        <pc:chgData name="Job Gravendeel" userId="dfd8e60f-6a8d-41a1-9ea6-b6e2a28856ac" providerId="ADAL" clId="{5CAA3C52-151F-8C47-9BA0-078C8A5F5405}" dt="2023-04-19T14:51:46.776" v="156"/>
        <pc:sldMkLst>
          <pc:docMk/>
          <pc:sldMk cId="2233955586" sldId="280"/>
        </pc:sldMkLst>
        <pc:spChg chg="add del mod">
          <ac:chgData name="Job Gravendeel" userId="dfd8e60f-6a8d-41a1-9ea6-b6e2a28856ac" providerId="ADAL" clId="{5CAA3C52-151F-8C47-9BA0-078C8A5F5405}" dt="2023-04-19T14:51:46.776" v="156"/>
          <ac:spMkLst>
            <pc:docMk/>
            <pc:sldMk cId="2233955586" sldId="280"/>
            <ac:spMk id="3" creationId="{F9B72AE4-6089-1E2A-097F-BA296FFA3CA8}"/>
          </ac:spMkLst>
        </pc:spChg>
      </pc:sldChg>
      <pc:sldChg chg="addSp delSp modSp">
        <pc:chgData name="Job Gravendeel" userId="dfd8e60f-6a8d-41a1-9ea6-b6e2a28856ac" providerId="ADAL" clId="{5CAA3C52-151F-8C47-9BA0-078C8A5F5405}" dt="2023-04-19T14:51:46.776" v="156"/>
        <pc:sldMkLst>
          <pc:docMk/>
          <pc:sldMk cId="224228231" sldId="281"/>
        </pc:sldMkLst>
        <pc:spChg chg="add del mod">
          <ac:chgData name="Job Gravendeel" userId="dfd8e60f-6a8d-41a1-9ea6-b6e2a28856ac" providerId="ADAL" clId="{5CAA3C52-151F-8C47-9BA0-078C8A5F5405}" dt="2023-04-19T14:51:46.776" v="156"/>
          <ac:spMkLst>
            <pc:docMk/>
            <pc:sldMk cId="224228231" sldId="281"/>
            <ac:spMk id="3" creationId="{0C256CFE-FAF9-618B-C3BA-71ADBF83A67F}"/>
          </ac:spMkLst>
        </pc:spChg>
      </pc:sldChg>
      <pc:sldChg chg="addSp delSp modSp">
        <pc:chgData name="Job Gravendeel" userId="dfd8e60f-6a8d-41a1-9ea6-b6e2a28856ac" providerId="ADAL" clId="{5CAA3C52-151F-8C47-9BA0-078C8A5F5405}" dt="2023-04-19T14:51:46.776" v="156"/>
        <pc:sldMkLst>
          <pc:docMk/>
          <pc:sldMk cId="1733198353" sldId="282"/>
        </pc:sldMkLst>
        <pc:spChg chg="add del mod">
          <ac:chgData name="Job Gravendeel" userId="dfd8e60f-6a8d-41a1-9ea6-b6e2a28856ac" providerId="ADAL" clId="{5CAA3C52-151F-8C47-9BA0-078C8A5F5405}" dt="2023-04-19T14:51:46.776" v="156"/>
          <ac:spMkLst>
            <pc:docMk/>
            <pc:sldMk cId="1733198353" sldId="282"/>
            <ac:spMk id="2" creationId="{7671A150-D0B6-3569-D981-6C05A1F3B9CE}"/>
          </ac:spMkLst>
        </pc:spChg>
      </pc:sldChg>
      <pc:sldChg chg="addSp delSp modSp">
        <pc:chgData name="Job Gravendeel" userId="dfd8e60f-6a8d-41a1-9ea6-b6e2a28856ac" providerId="ADAL" clId="{5CAA3C52-151F-8C47-9BA0-078C8A5F5405}" dt="2023-04-19T14:51:46.776" v="156"/>
        <pc:sldMkLst>
          <pc:docMk/>
          <pc:sldMk cId="3171433968" sldId="285"/>
        </pc:sldMkLst>
        <pc:spChg chg="add del mod">
          <ac:chgData name="Job Gravendeel" userId="dfd8e60f-6a8d-41a1-9ea6-b6e2a28856ac" providerId="ADAL" clId="{5CAA3C52-151F-8C47-9BA0-078C8A5F5405}" dt="2023-04-19T14:51:46.776" v="156"/>
          <ac:spMkLst>
            <pc:docMk/>
            <pc:sldMk cId="3171433968" sldId="285"/>
            <ac:spMk id="5" creationId="{6342C760-5B9A-E3A0-558F-19A20C9158AB}"/>
          </ac:spMkLst>
        </pc:spChg>
      </pc:sldChg>
      <pc:sldChg chg="addSp delSp modSp">
        <pc:chgData name="Job Gravendeel" userId="dfd8e60f-6a8d-41a1-9ea6-b6e2a28856ac" providerId="ADAL" clId="{5CAA3C52-151F-8C47-9BA0-078C8A5F5405}" dt="2023-04-19T14:51:46.776" v="156"/>
        <pc:sldMkLst>
          <pc:docMk/>
          <pc:sldMk cId="3776373303" sldId="286"/>
        </pc:sldMkLst>
        <pc:spChg chg="add del mod">
          <ac:chgData name="Job Gravendeel" userId="dfd8e60f-6a8d-41a1-9ea6-b6e2a28856ac" providerId="ADAL" clId="{5CAA3C52-151F-8C47-9BA0-078C8A5F5405}" dt="2023-04-19T14:51:46.776" v="156"/>
          <ac:spMkLst>
            <pc:docMk/>
            <pc:sldMk cId="3776373303" sldId="286"/>
            <ac:spMk id="4" creationId="{8A6DC59C-6740-B7FC-26EB-F395EDACE40F}"/>
          </ac:spMkLst>
        </pc:spChg>
      </pc:sldChg>
      <pc:sldChg chg="addSp delSp modSp">
        <pc:chgData name="Job Gravendeel" userId="dfd8e60f-6a8d-41a1-9ea6-b6e2a28856ac" providerId="ADAL" clId="{5CAA3C52-151F-8C47-9BA0-078C8A5F5405}" dt="2023-04-19T14:51:46.776" v="156"/>
        <pc:sldMkLst>
          <pc:docMk/>
          <pc:sldMk cId="3597478348" sldId="287"/>
        </pc:sldMkLst>
        <pc:spChg chg="add del mod">
          <ac:chgData name="Job Gravendeel" userId="dfd8e60f-6a8d-41a1-9ea6-b6e2a28856ac" providerId="ADAL" clId="{5CAA3C52-151F-8C47-9BA0-078C8A5F5405}" dt="2023-04-19T14:51:46.776" v="156"/>
          <ac:spMkLst>
            <pc:docMk/>
            <pc:sldMk cId="3597478348" sldId="287"/>
            <ac:spMk id="3" creationId="{19562297-9658-0FC5-634F-EC0F27EAC158}"/>
          </ac:spMkLst>
        </pc:spChg>
      </pc:sldChg>
      <pc:sldChg chg="addSp delSp modSp mod">
        <pc:chgData name="Job Gravendeel" userId="dfd8e60f-6a8d-41a1-9ea6-b6e2a28856ac" providerId="ADAL" clId="{5CAA3C52-151F-8C47-9BA0-078C8A5F5405}" dt="2023-04-19T14:51:46.776" v="156"/>
        <pc:sldMkLst>
          <pc:docMk/>
          <pc:sldMk cId="3812379960" sldId="288"/>
        </pc:sldMkLst>
        <pc:spChg chg="mod">
          <ac:chgData name="Job Gravendeel" userId="dfd8e60f-6a8d-41a1-9ea6-b6e2a28856ac" providerId="ADAL" clId="{5CAA3C52-151F-8C47-9BA0-078C8A5F5405}" dt="2023-04-19T13:28:47.637" v="77" actId="20577"/>
          <ac:spMkLst>
            <pc:docMk/>
            <pc:sldMk cId="3812379960" sldId="288"/>
            <ac:spMk id="3" creationId="{25A7FE2D-9BDD-94E9-E64C-6435B50E050A}"/>
          </ac:spMkLst>
        </pc:spChg>
        <pc:spChg chg="add del mod">
          <ac:chgData name="Job Gravendeel" userId="dfd8e60f-6a8d-41a1-9ea6-b6e2a28856ac" providerId="ADAL" clId="{5CAA3C52-151F-8C47-9BA0-078C8A5F5405}" dt="2023-04-19T14:51:46.776" v="156"/>
          <ac:spMkLst>
            <pc:docMk/>
            <pc:sldMk cId="3812379960" sldId="288"/>
            <ac:spMk id="4" creationId="{2ED1A631-AECE-53BE-0A20-5B0BC89024E7}"/>
          </ac:spMkLst>
        </pc:spChg>
      </pc:sldChg>
      <pc:sldChg chg="addSp delSp modSp">
        <pc:chgData name="Job Gravendeel" userId="dfd8e60f-6a8d-41a1-9ea6-b6e2a28856ac" providerId="ADAL" clId="{5CAA3C52-151F-8C47-9BA0-078C8A5F5405}" dt="2023-04-19T14:51:46.776" v="156"/>
        <pc:sldMkLst>
          <pc:docMk/>
          <pc:sldMk cId="2271484136" sldId="289"/>
        </pc:sldMkLst>
        <pc:spChg chg="add del mod">
          <ac:chgData name="Job Gravendeel" userId="dfd8e60f-6a8d-41a1-9ea6-b6e2a28856ac" providerId="ADAL" clId="{5CAA3C52-151F-8C47-9BA0-078C8A5F5405}" dt="2023-04-19T14:51:46.776" v="156"/>
          <ac:spMkLst>
            <pc:docMk/>
            <pc:sldMk cId="2271484136" sldId="289"/>
            <ac:spMk id="6" creationId="{3E5A7EC5-B7D5-5548-2820-7CDD107A964E}"/>
          </ac:spMkLst>
        </pc:spChg>
      </pc:sldChg>
      <pc:sldChg chg="addSp delSp modSp">
        <pc:chgData name="Job Gravendeel" userId="dfd8e60f-6a8d-41a1-9ea6-b6e2a28856ac" providerId="ADAL" clId="{5CAA3C52-151F-8C47-9BA0-078C8A5F5405}" dt="2023-04-19T14:51:46.776" v="156"/>
        <pc:sldMkLst>
          <pc:docMk/>
          <pc:sldMk cId="2354586442" sldId="290"/>
        </pc:sldMkLst>
        <pc:spChg chg="add del mod">
          <ac:chgData name="Job Gravendeel" userId="dfd8e60f-6a8d-41a1-9ea6-b6e2a28856ac" providerId="ADAL" clId="{5CAA3C52-151F-8C47-9BA0-078C8A5F5405}" dt="2023-04-19T14:51:46.776" v="156"/>
          <ac:spMkLst>
            <pc:docMk/>
            <pc:sldMk cId="2354586442" sldId="290"/>
            <ac:spMk id="4" creationId="{98735B1D-AFAA-3A4F-EC0F-32065309EAE8}"/>
          </ac:spMkLst>
        </pc:spChg>
      </pc:sldChg>
      <pc:sldChg chg="addSp delSp modSp">
        <pc:chgData name="Job Gravendeel" userId="dfd8e60f-6a8d-41a1-9ea6-b6e2a28856ac" providerId="ADAL" clId="{5CAA3C52-151F-8C47-9BA0-078C8A5F5405}" dt="2023-04-19T14:51:46.776" v="156"/>
        <pc:sldMkLst>
          <pc:docMk/>
          <pc:sldMk cId="3590979809" sldId="291"/>
        </pc:sldMkLst>
        <pc:spChg chg="add del mod">
          <ac:chgData name="Job Gravendeel" userId="dfd8e60f-6a8d-41a1-9ea6-b6e2a28856ac" providerId="ADAL" clId="{5CAA3C52-151F-8C47-9BA0-078C8A5F5405}" dt="2023-04-19T14:51:46.776" v="156"/>
          <ac:spMkLst>
            <pc:docMk/>
            <pc:sldMk cId="3590979809" sldId="291"/>
            <ac:spMk id="4" creationId="{1E9C6D4A-9A2C-A7BB-49AB-F777685ABF7A}"/>
          </ac:spMkLst>
        </pc:spChg>
      </pc:sldChg>
    </pc:docChg>
  </pc:docChgLst>
  <pc:docChgLst>
    <pc:chgData name="Sander Pfannenmüller" userId="89994518-c28a-4acd-8ca0-2fcfffd0f697" providerId="ADAL" clId="{66B4979B-1304-48AB-BAB6-E75C0C8BD3AC}"/>
    <pc:docChg chg="undo custSel addSld delSld modSld sldOrd">
      <pc:chgData name="Sander Pfannenmüller" userId="89994518-c28a-4acd-8ca0-2fcfffd0f697" providerId="ADAL" clId="{66B4979B-1304-48AB-BAB6-E75C0C8BD3AC}" dt="2023-07-04T13:42:05.796" v="375"/>
      <pc:docMkLst>
        <pc:docMk/>
      </pc:docMkLst>
      <pc:sldChg chg="delSp modSp mod">
        <pc:chgData name="Sander Pfannenmüller" userId="89994518-c28a-4acd-8ca0-2fcfffd0f697" providerId="ADAL" clId="{66B4979B-1304-48AB-BAB6-E75C0C8BD3AC}" dt="2023-07-04T12:45:28.639" v="103" actId="20577"/>
        <pc:sldMkLst>
          <pc:docMk/>
          <pc:sldMk cId="3351439039" sldId="256"/>
        </pc:sldMkLst>
        <pc:spChg chg="mod">
          <ac:chgData name="Sander Pfannenmüller" userId="89994518-c28a-4acd-8ca0-2fcfffd0f697" providerId="ADAL" clId="{66B4979B-1304-48AB-BAB6-E75C0C8BD3AC}" dt="2023-07-04T10:21:14.435" v="58" actId="1076"/>
          <ac:spMkLst>
            <pc:docMk/>
            <pc:sldMk cId="3351439039" sldId="256"/>
            <ac:spMk id="2" creationId="{00000000-0000-0000-0000-000000000000}"/>
          </ac:spMkLst>
        </pc:spChg>
        <pc:spChg chg="mod">
          <ac:chgData name="Sander Pfannenmüller" userId="89994518-c28a-4acd-8ca0-2fcfffd0f697" providerId="ADAL" clId="{66B4979B-1304-48AB-BAB6-E75C0C8BD3AC}" dt="2023-07-04T10:21:21.862" v="59" actId="1076"/>
          <ac:spMkLst>
            <pc:docMk/>
            <pc:sldMk cId="3351439039" sldId="256"/>
            <ac:spMk id="3" creationId="{00000000-0000-0000-0000-000000000000}"/>
          </ac:spMkLst>
        </pc:spChg>
        <pc:spChg chg="mod">
          <ac:chgData name="Sander Pfannenmüller" userId="89994518-c28a-4acd-8ca0-2fcfffd0f697" providerId="ADAL" clId="{66B4979B-1304-48AB-BAB6-E75C0C8BD3AC}" dt="2023-07-04T12:14:58.291" v="92" actId="1076"/>
          <ac:spMkLst>
            <pc:docMk/>
            <pc:sldMk cId="3351439039" sldId="256"/>
            <ac:spMk id="7" creationId="{1DF21258-DFF5-5649-1DDA-D1A3F8D511B0}"/>
          </ac:spMkLst>
        </pc:spChg>
        <pc:spChg chg="mod">
          <ac:chgData name="Sander Pfannenmüller" userId="89994518-c28a-4acd-8ca0-2fcfffd0f697" providerId="ADAL" clId="{66B4979B-1304-48AB-BAB6-E75C0C8BD3AC}" dt="2023-07-04T12:45:28.639" v="103" actId="20577"/>
          <ac:spMkLst>
            <pc:docMk/>
            <pc:sldMk cId="3351439039" sldId="256"/>
            <ac:spMk id="8" creationId="{21360CA6-1DC7-927B-C42C-DA1A1A696319}"/>
          </ac:spMkLst>
        </pc:spChg>
        <pc:spChg chg="del">
          <ac:chgData name="Sander Pfannenmüller" userId="89994518-c28a-4acd-8ca0-2fcfffd0f697" providerId="ADAL" clId="{66B4979B-1304-48AB-BAB6-E75C0C8BD3AC}" dt="2023-07-04T12:15:22.183" v="94" actId="478"/>
          <ac:spMkLst>
            <pc:docMk/>
            <pc:sldMk cId="3351439039" sldId="256"/>
            <ac:spMk id="10" creationId="{935DAB61-7E08-7CFF-AF72-924964BCB32B}"/>
          </ac:spMkLst>
        </pc:spChg>
        <pc:picChg chg="mod">
          <ac:chgData name="Sander Pfannenmüller" userId="89994518-c28a-4acd-8ca0-2fcfffd0f697" providerId="ADAL" clId="{66B4979B-1304-48AB-BAB6-E75C0C8BD3AC}" dt="2023-07-04T12:15:18.038" v="93" actId="1076"/>
          <ac:picMkLst>
            <pc:docMk/>
            <pc:sldMk cId="3351439039" sldId="256"/>
            <ac:picMk id="4" creationId="{15B6C067-2655-CFFB-239D-A7CFF089E34F}"/>
          </ac:picMkLst>
        </pc:picChg>
      </pc:sldChg>
      <pc:sldChg chg="addSp delSp modSp mod">
        <pc:chgData name="Sander Pfannenmüller" userId="89994518-c28a-4acd-8ca0-2fcfffd0f697" providerId="ADAL" clId="{66B4979B-1304-48AB-BAB6-E75C0C8BD3AC}" dt="2023-07-04T13:05:03.274" v="203" actId="20577"/>
        <pc:sldMkLst>
          <pc:docMk/>
          <pc:sldMk cId="1064803894" sldId="257"/>
        </pc:sldMkLst>
        <pc:spChg chg="mod">
          <ac:chgData name="Sander Pfannenmüller" userId="89994518-c28a-4acd-8ca0-2fcfffd0f697" providerId="ADAL" clId="{66B4979B-1304-48AB-BAB6-E75C0C8BD3AC}" dt="2023-07-04T13:05:03.274" v="203" actId="20577"/>
          <ac:spMkLst>
            <pc:docMk/>
            <pc:sldMk cId="1064803894" sldId="257"/>
            <ac:spMk id="3" creationId="{B88D03ED-21E3-D4B2-195E-58409DE1A564}"/>
          </ac:spMkLst>
        </pc:spChg>
        <pc:picChg chg="add del mod">
          <ac:chgData name="Sander Pfannenmüller" userId="89994518-c28a-4acd-8ca0-2fcfffd0f697" providerId="ADAL" clId="{66B4979B-1304-48AB-BAB6-E75C0C8BD3AC}" dt="2023-07-04T12:47:54.938" v="110" actId="478"/>
          <ac:picMkLst>
            <pc:docMk/>
            <pc:sldMk cId="1064803894" sldId="257"/>
            <ac:picMk id="4" creationId="{9577DF04-8DBE-6B7F-2FBF-74E53671B60A}"/>
          </ac:picMkLst>
        </pc:picChg>
      </pc:sldChg>
      <pc:sldChg chg="del">
        <pc:chgData name="Sander Pfannenmüller" userId="89994518-c28a-4acd-8ca0-2fcfffd0f697" providerId="ADAL" clId="{66B4979B-1304-48AB-BAB6-E75C0C8BD3AC}" dt="2023-07-04T10:21:49.408" v="62" actId="47"/>
        <pc:sldMkLst>
          <pc:docMk/>
          <pc:sldMk cId="681423506" sldId="258"/>
        </pc:sldMkLst>
      </pc:sldChg>
      <pc:sldChg chg="del">
        <pc:chgData name="Sander Pfannenmüller" userId="89994518-c28a-4acd-8ca0-2fcfffd0f697" providerId="ADAL" clId="{66B4979B-1304-48AB-BAB6-E75C0C8BD3AC}" dt="2023-07-04T12:47:44.535" v="104" actId="47"/>
        <pc:sldMkLst>
          <pc:docMk/>
          <pc:sldMk cId="1701780692" sldId="259"/>
        </pc:sldMkLst>
      </pc:sldChg>
      <pc:sldChg chg="addSp delSp modSp del mod">
        <pc:chgData name="Sander Pfannenmüller" userId="89994518-c28a-4acd-8ca0-2fcfffd0f697" providerId="ADAL" clId="{66B4979B-1304-48AB-BAB6-E75C0C8BD3AC}" dt="2023-07-04T12:47:49.921" v="106" actId="47"/>
        <pc:sldMkLst>
          <pc:docMk/>
          <pc:sldMk cId="792052984" sldId="260"/>
        </pc:sldMkLst>
        <pc:spChg chg="del">
          <ac:chgData name="Sander Pfannenmüller" userId="89994518-c28a-4acd-8ca0-2fcfffd0f697" providerId="ADAL" clId="{66B4979B-1304-48AB-BAB6-E75C0C8BD3AC}" dt="2023-07-04T12:07:52.927" v="89" actId="478"/>
          <ac:spMkLst>
            <pc:docMk/>
            <pc:sldMk cId="792052984" sldId="260"/>
            <ac:spMk id="3" creationId="{25A7FE2D-9BDD-94E9-E64C-6435B50E050A}"/>
          </ac:spMkLst>
        </pc:spChg>
        <pc:spChg chg="add del mod">
          <ac:chgData name="Sander Pfannenmüller" userId="89994518-c28a-4acd-8ca0-2fcfffd0f697" providerId="ADAL" clId="{66B4979B-1304-48AB-BAB6-E75C0C8BD3AC}" dt="2023-07-04T12:07:55.914" v="90" actId="478"/>
          <ac:spMkLst>
            <pc:docMk/>
            <pc:sldMk cId="792052984" sldId="260"/>
            <ac:spMk id="7" creationId="{2271715A-097C-BBB3-75CE-E441B5F79CFE}"/>
          </ac:spMkLst>
        </pc:spChg>
        <pc:picChg chg="del">
          <ac:chgData name="Sander Pfannenmüller" userId="89994518-c28a-4acd-8ca0-2fcfffd0f697" providerId="ADAL" clId="{66B4979B-1304-48AB-BAB6-E75C0C8BD3AC}" dt="2023-07-04T12:07:48.219" v="88" actId="478"/>
          <ac:picMkLst>
            <pc:docMk/>
            <pc:sldMk cId="792052984" sldId="260"/>
            <ac:picMk id="6" creationId="{2CEA811B-1086-7428-DC64-604A0EB5A8D7}"/>
          </ac:picMkLst>
        </pc:picChg>
      </pc:sldChg>
      <pc:sldChg chg="del">
        <pc:chgData name="Sander Pfannenmüller" userId="89994518-c28a-4acd-8ca0-2fcfffd0f697" providerId="ADAL" clId="{66B4979B-1304-48AB-BAB6-E75C0C8BD3AC}" dt="2023-07-04T12:47:50.708" v="107" actId="47"/>
        <pc:sldMkLst>
          <pc:docMk/>
          <pc:sldMk cId="4009457162" sldId="261"/>
        </pc:sldMkLst>
      </pc:sldChg>
      <pc:sldChg chg="del">
        <pc:chgData name="Sander Pfannenmüller" userId="89994518-c28a-4acd-8ca0-2fcfffd0f697" providerId="ADAL" clId="{66B4979B-1304-48AB-BAB6-E75C0C8BD3AC}" dt="2023-07-04T12:06:42.447" v="76" actId="47"/>
        <pc:sldMkLst>
          <pc:docMk/>
          <pc:sldMk cId="536487169" sldId="264"/>
        </pc:sldMkLst>
      </pc:sldChg>
      <pc:sldChg chg="del">
        <pc:chgData name="Sander Pfannenmüller" userId="89994518-c28a-4acd-8ca0-2fcfffd0f697" providerId="ADAL" clId="{66B4979B-1304-48AB-BAB6-E75C0C8BD3AC}" dt="2023-07-04T12:06:56.503" v="85" actId="47"/>
        <pc:sldMkLst>
          <pc:docMk/>
          <pc:sldMk cId="2216881000" sldId="268"/>
        </pc:sldMkLst>
      </pc:sldChg>
      <pc:sldChg chg="del">
        <pc:chgData name="Sander Pfannenmüller" userId="89994518-c28a-4acd-8ca0-2fcfffd0f697" providerId="ADAL" clId="{66B4979B-1304-48AB-BAB6-E75C0C8BD3AC}" dt="2023-07-04T12:06:44.166" v="78" actId="47"/>
        <pc:sldMkLst>
          <pc:docMk/>
          <pc:sldMk cId="1244404671" sldId="269"/>
        </pc:sldMkLst>
      </pc:sldChg>
      <pc:sldChg chg="addSp delSp modSp del mod">
        <pc:chgData name="Sander Pfannenmüller" userId="89994518-c28a-4acd-8ca0-2fcfffd0f697" providerId="ADAL" clId="{66B4979B-1304-48AB-BAB6-E75C0C8BD3AC}" dt="2023-07-04T13:08:49.832" v="243" actId="47"/>
        <pc:sldMkLst>
          <pc:docMk/>
          <pc:sldMk cId="2974397232" sldId="270"/>
        </pc:sldMkLst>
        <pc:spChg chg="mod">
          <ac:chgData name="Sander Pfannenmüller" userId="89994518-c28a-4acd-8ca0-2fcfffd0f697" providerId="ADAL" clId="{66B4979B-1304-48AB-BAB6-E75C0C8BD3AC}" dt="2023-07-04T13:05:44.508" v="219" actId="20577"/>
          <ac:spMkLst>
            <pc:docMk/>
            <pc:sldMk cId="2974397232" sldId="270"/>
            <ac:spMk id="2" creationId="{13AC375B-AF0A-429C-FB27-782E96CEED5F}"/>
          </ac:spMkLst>
        </pc:spChg>
        <pc:picChg chg="del">
          <ac:chgData name="Sander Pfannenmüller" userId="89994518-c28a-4acd-8ca0-2fcfffd0f697" providerId="ADAL" clId="{66B4979B-1304-48AB-BAB6-E75C0C8BD3AC}" dt="2023-07-04T12:06:31.799" v="71" actId="478"/>
          <ac:picMkLst>
            <pc:docMk/>
            <pc:sldMk cId="2974397232" sldId="270"/>
            <ac:picMk id="4" creationId="{7F4CBB98-8CFE-D317-3F17-D7A58758A2CA}"/>
          </ac:picMkLst>
        </pc:picChg>
        <pc:picChg chg="add del">
          <ac:chgData name="Sander Pfannenmüller" userId="89994518-c28a-4acd-8ca0-2fcfffd0f697" providerId="ADAL" clId="{66B4979B-1304-48AB-BAB6-E75C0C8BD3AC}" dt="2023-07-04T13:05:13.289" v="205"/>
          <ac:picMkLst>
            <pc:docMk/>
            <pc:sldMk cId="2974397232" sldId="270"/>
            <ac:picMk id="1026" creationId="{C432961C-2C1F-1BC7-53A6-CAD201CD1D79}"/>
          </ac:picMkLst>
        </pc:picChg>
      </pc:sldChg>
      <pc:sldChg chg="del">
        <pc:chgData name="Sander Pfannenmüller" userId="89994518-c28a-4acd-8ca0-2fcfffd0f697" providerId="ADAL" clId="{66B4979B-1304-48AB-BAB6-E75C0C8BD3AC}" dt="2023-07-04T12:47:52.211" v="108" actId="47"/>
        <pc:sldMkLst>
          <pc:docMk/>
          <pc:sldMk cId="2872484457" sldId="272"/>
        </pc:sldMkLst>
      </pc:sldChg>
      <pc:sldChg chg="del">
        <pc:chgData name="Sander Pfannenmüller" userId="89994518-c28a-4acd-8ca0-2fcfffd0f697" providerId="ADAL" clId="{66B4979B-1304-48AB-BAB6-E75C0C8BD3AC}" dt="2023-07-04T12:06:53.674" v="83" actId="47"/>
        <pc:sldMkLst>
          <pc:docMk/>
          <pc:sldMk cId="1795761869" sldId="273"/>
        </pc:sldMkLst>
      </pc:sldChg>
      <pc:sldChg chg="del">
        <pc:chgData name="Sander Pfannenmüller" userId="89994518-c28a-4acd-8ca0-2fcfffd0f697" providerId="ADAL" clId="{66B4979B-1304-48AB-BAB6-E75C0C8BD3AC}" dt="2023-07-04T12:06:55.581" v="84" actId="47"/>
        <pc:sldMkLst>
          <pc:docMk/>
          <pc:sldMk cId="1135409095" sldId="274"/>
        </pc:sldMkLst>
      </pc:sldChg>
      <pc:sldChg chg="del">
        <pc:chgData name="Sander Pfannenmüller" userId="89994518-c28a-4acd-8ca0-2fcfffd0f697" providerId="ADAL" clId="{66B4979B-1304-48AB-BAB6-E75C0C8BD3AC}" dt="2023-07-04T12:06:47.995" v="80" actId="47"/>
        <pc:sldMkLst>
          <pc:docMk/>
          <pc:sldMk cId="2841418198" sldId="275"/>
        </pc:sldMkLst>
      </pc:sldChg>
      <pc:sldChg chg="del">
        <pc:chgData name="Sander Pfannenmüller" userId="89994518-c28a-4acd-8ca0-2fcfffd0f697" providerId="ADAL" clId="{66B4979B-1304-48AB-BAB6-E75C0C8BD3AC}" dt="2023-07-04T12:47:53.424" v="109" actId="47"/>
        <pc:sldMkLst>
          <pc:docMk/>
          <pc:sldMk cId="603198299" sldId="276"/>
        </pc:sldMkLst>
      </pc:sldChg>
      <pc:sldChg chg="del">
        <pc:chgData name="Sander Pfannenmüller" userId="89994518-c28a-4acd-8ca0-2fcfffd0f697" providerId="ADAL" clId="{66B4979B-1304-48AB-BAB6-E75C0C8BD3AC}" dt="2023-07-04T12:06:52.313" v="82" actId="47"/>
        <pc:sldMkLst>
          <pc:docMk/>
          <pc:sldMk cId="3016099828" sldId="277"/>
        </pc:sldMkLst>
      </pc:sldChg>
      <pc:sldChg chg="addSp delSp modSp del mod">
        <pc:chgData name="Sander Pfannenmüller" userId="89994518-c28a-4acd-8ca0-2fcfffd0f697" providerId="ADAL" clId="{66B4979B-1304-48AB-BAB6-E75C0C8BD3AC}" dt="2023-07-04T12:06:35.411" v="72" actId="47"/>
        <pc:sldMkLst>
          <pc:docMk/>
          <pc:sldMk cId="2455367588" sldId="278"/>
        </pc:sldMkLst>
        <pc:spChg chg="mod">
          <ac:chgData name="Sander Pfannenmüller" userId="89994518-c28a-4acd-8ca0-2fcfffd0f697" providerId="ADAL" clId="{66B4979B-1304-48AB-BAB6-E75C0C8BD3AC}" dt="2023-07-04T12:06:26.457" v="70" actId="6549"/>
          <ac:spMkLst>
            <pc:docMk/>
            <pc:sldMk cId="2455367588" sldId="278"/>
            <ac:spMk id="2" creationId="{AB47042E-FC5B-4ED2-E057-02C251A850ED}"/>
          </ac:spMkLst>
        </pc:spChg>
        <pc:spChg chg="add del mod">
          <ac:chgData name="Sander Pfannenmüller" userId="89994518-c28a-4acd-8ca0-2fcfffd0f697" providerId="ADAL" clId="{66B4979B-1304-48AB-BAB6-E75C0C8BD3AC}" dt="2023-07-04T12:06:25.252" v="68" actId="478"/>
          <ac:spMkLst>
            <pc:docMk/>
            <pc:sldMk cId="2455367588" sldId="278"/>
            <ac:spMk id="6" creationId="{9891B3EE-A6D2-744F-F487-20CE6A676EE6}"/>
          </ac:spMkLst>
        </pc:spChg>
        <pc:picChg chg="del">
          <ac:chgData name="Sander Pfannenmüller" userId="89994518-c28a-4acd-8ca0-2fcfffd0f697" providerId="ADAL" clId="{66B4979B-1304-48AB-BAB6-E75C0C8BD3AC}" dt="2023-07-04T12:06:23.436" v="67" actId="478"/>
          <ac:picMkLst>
            <pc:docMk/>
            <pc:sldMk cId="2455367588" sldId="278"/>
            <ac:picMk id="5" creationId="{722490C3-E17A-DD32-C0A4-5F0990AB4424}"/>
          </ac:picMkLst>
        </pc:picChg>
        <pc:picChg chg="del">
          <ac:chgData name="Sander Pfannenmüller" userId="89994518-c28a-4acd-8ca0-2fcfffd0f697" providerId="ADAL" clId="{66B4979B-1304-48AB-BAB6-E75C0C8BD3AC}" dt="2023-07-04T12:06:25.861" v="69" actId="478"/>
          <ac:picMkLst>
            <pc:docMk/>
            <pc:sldMk cId="2455367588" sldId="278"/>
            <ac:picMk id="7" creationId="{5239223A-15C9-1607-D288-E9F01F1E2673}"/>
          </ac:picMkLst>
        </pc:picChg>
        <pc:picChg chg="del">
          <ac:chgData name="Sander Pfannenmüller" userId="89994518-c28a-4acd-8ca0-2fcfffd0f697" providerId="ADAL" clId="{66B4979B-1304-48AB-BAB6-E75C0C8BD3AC}" dt="2023-07-04T12:06:22.264" v="66" actId="478"/>
          <ac:picMkLst>
            <pc:docMk/>
            <pc:sldMk cId="2455367588" sldId="278"/>
            <ac:picMk id="9" creationId="{E231C12C-CFA2-C120-A2F8-DA736B188EFC}"/>
          </ac:picMkLst>
        </pc:picChg>
        <pc:picChg chg="del">
          <ac:chgData name="Sander Pfannenmüller" userId="89994518-c28a-4acd-8ca0-2fcfffd0f697" providerId="ADAL" clId="{66B4979B-1304-48AB-BAB6-E75C0C8BD3AC}" dt="2023-07-04T12:06:21.967" v="65" actId="478"/>
          <ac:picMkLst>
            <pc:docMk/>
            <pc:sldMk cId="2455367588" sldId="278"/>
            <ac:picMk id="11" creationId="{3112CB08-2958-9DA5-5F52-8394776AC77D}"/>
          </ac:picMkLst>
        </pc:picChg>
      </pc:sldChg>
      <pc:sldChg chg="del">
        <pc:chgData name="Sander Pfannenmüller" userId="89994518-c28a-4acd-8ca0-2fcfffd0f697" providerId="ADAL" clId="{66B4979B-1304-48AB-BAB6-E75C0C8BD3AC}" dt="2023-07-04T12:06:37.272" v="73" actId="47"/>
        <pc:sldMkLst>
          <pc:docMk/>
          <pc:sldMk cId="3026308818" sldId="279"/>
        </pc:sldMkLst>
      </pc:sldChg>
      <pc:sldChg chg="del">
        <pc:chgData name="Sander Pfannenmüller" userId="89994518-c28a-4acd-8ca0-2fcfffd0f697" providerId="ADAL" clId="{66B4979B-1304-48AB-BAB6-E75C0C8BD3AC}" dt="2023-07-04T12:06:38.491" v="74" actId="47"/>
        <pc:sldMkLst>
          <pc:docMk/>
          <pc:sldMk cId="2233955586" sldId="280"/>
        </pc:sldMkLst>
      </pc:sldChg>
      <pc:sldChg chg="del">
        <pc:chgData name="Sander Pfannenmüller" userId="89994518-c28a-4acd-8ca0-2fcfffd0f697" providerId="ADAL" clId="{66B4979B-1304-48AB-BAB6-E75C0C8BD3AC}" dt="2023-07-04T12:06:39.774" v="75" actId="47"/>
        <pc:sldMkLst>
          <pc:docMk/>
          <pc:sldMk cId="224228231" sldId="281"/>
        </pc:sldMkLst>
      </pc:sldChg>
      <pc:sldChg chg="addSp delSp modSp mod modAnim">
        <pc:chgData name="Sander Pfannenmüller" userId="89994518-c28a-4acd-8ca0-2fcfffd0f697" providerId="ADAL" clId="{66B4979B-1304-48AB-BAB6-E75C0C8BD3AC}" dt="2023-07-04T13:03:11.367" v="185" actId="1076"/>
        <pc:sldMkLst>
          <pc:docMk/>
          <pc:sldMk cId="1733198353" sldId="282"/>
        </pc:sldMkLst>
        <pc:spChg chg="mod">
          <ac:chgData name="Sander Pfannenmüller" userId="89994518-c28a-4acd-8ca0-2fcfffd0f697" providerId="ADAL" clId="{66B4979B-1304-48AB-BAB6-E75C0C8BD3AC}" dt="2023-07-04T12:48:09.301" v="118" actId="20577"/>
          <ac:spMkLst>
            <pc:docMk/>
            <pc:sldMk cId="1733198353" sldId="282"/>
            <ac:spMk id="4" creationId="{38B68AFA-C040-C59F-1D50-4F7EF540D8B9}"/>
          </ac:spMkLst>
        </pc:spChg>
        <pc:picChg chg="add mod ord">
          <ac:chgData name="Sander Pfannenmüller" userId="89994518-c28a-4acd-8ca0-2fcfffd0f697" providerId="ADAL" clId="{66B4979B-1304-48AB-BAB6-E75C0C8BD3AC}" dt="2023-07-04T13:02:58.413" v="181" actId="1076"/>
          <ac:picMkLst>
            <pc:docMk/>
            <pc:sldMk cId="1733198353" sldId="282"/>
            <ac:picMk id="2" creationId="{190697AE-E15F-1AB5-3C7A-F28A0C2550F0}"/>
          </ac:picMkLst>
        </pc:picChg>
        <pc:picChg chg="add del mod">
          <ac:chgData name="Sander Pfannenmüller" userId="89994518-c28a-4acd-8ca0-2fcfffd0f697" providerId="ADAL" clId="{66B4979B-1304-48AB-BAB6-E75C0C8BD3AC}" dt="2023-07-04T12:50:12.634" v="151"/>
          <ac:picMkLst>
            <pc:docMk/>
            <pc:sldMk cId="1733198353" sldId="282"/>
            <ac:picMk id="3" creationId="{46135B97-42B4-5DEA-4977-ECB99D25EF81}"/>
          </ac:picMkLst>
        </pc:picChg>
        <pc:picChg chg="add del">
          <ac:chgData name="Sander Pfannenmüller" userId="89994518-c28a-4acd-8ca0-2fcfffd0f697" providerId="ADAL" clId="{66B4979B-1304-48AB-BAB6-E75C0C8BD3AC}" dt="2023-07-04T12:50:29.601" v="153"/>
          <ac:picMkLst>
            <pc:docMk/>
            <pc:sldMk cId="1733198353" sldId="282"/>
            <ac:picMk id="5" creationId="{346A2580-CBDD-441A-A594-2E5FF265BB1A}"/>
          </ac:picMkLst>
        </pc:picChg>
        <pc:picChg chg="add del mod">
          <ac:chgData name="Sander Pfannenmüller" userId="89994518-c28a-4acd-8ca0-2fcfffd0f697" providerId="ADAL" clId="{66B4979B-1304-48AB-BAB6-E75C0C8BD3AC}" dt="2023-07-04T12:50:52.334" v="158" actId="478"/>
          <ac:picMkLst>
            <pc:docMk/>
            <pc:sldMk cId="1733198353" sldId="282"/>
            <ac:picMk id="6" creationId="{14ACDE3F-91AA-DF87-F4C6-C22304182250}"/>
          </ac:picMkLst>
        </pc:picChg>
        <pc:picChg chg="add mod ord">
          <ac:chgData name="Sander Pfannenmüller" userId="89994518-c28a-4acd-8ca0-2fcfffd0f697" providerId="ADAL" clId="{66B4979B-1304-48AB-BAB6-E75C0C8BD3AC}" dt="2023-07-04T13:03:11.367" v="185" actId="1076"/>
          <ac:picMkLst>
            <pc:docMk/>
            <pc:sldMk cId="1733198353" sldId="282"/>
            <ac:picMk id="7" creationId="{D9D7403B-3414-E2F0-57A8-E4568B5AB269}"/>
          </ac:picMkLst>
        </pc:picChg>
        <pc:picChg chg="mod">
          <ac:chgData name="Sander Pfannenmüller" userId="89994518-c28a-4acd-8ca0-2fcfffd0f697" providerId="ADAL" clId="{66B4979B-1304-48AB-BAB6-E75C0C8BD3AC}" dt="2023-07-04T12:52:22.145" v="176" actId="1076"/>
          <ac:picMkLst>
            <pc:docMk/>
            <pc:sldMk cId="1733198353" sldId="282"/>
            <ac:picMk id="14" creationId="{13ECC916-3494-DAEC-63C8-F768AEB9EA2F}"/>
          </ac:picMkLst>
        </pc:picChg>
      </pc:sldChg>
      <pc:sldChg chg="add">
        <pc:chgData name="Sander Pfannenmüller" userId="89994518-c28a-4acd-8ca0-2fcfffd0f697" providerId="ADAL" clId="{66B4979B-1304-48AB-BAB6-E75C0C8BD3AC}" dt="2023-07-04T13:05:17.731" v="206" actId="2890"/>
        <pc:sldMkLst>
          <pc:docMk/>
          <pc:sldMk cId="3900298855" sldId="283"/>
        </pc:sldMkLst>
      </pc:sldChg>
      <pc:sldChg chg="addSp delSp modSp add mod">
        <pc:chgData name="Sander Pfannenmüller" userId="89994518-c28a-4acd-8ca0-2fcfffd0f697" providerId="ADAL" clId="{66B4979B-1304-48AB-BAB6-E75C0C8BD3AC}" dt="2023-07-04T13:41:06.648" v="363" actId="20577"/>
        <pc:sldMkLst>
          <pc:docMk/>
          <pc:sldMk cId="2748390413" sldId="284"/>
        </pc:sldMkLst>
        <pc:spChg chg="mod">
          <ac:chgData name="Sander Pfannenmüller" userId="89994518-c28a-4acd-8ca0-2fcfffd0f697" providerId="ADAL" clId="{66B4979B-1304-48AB-BAB6-E75C0C8BD3AC}" dt="2023-07-04T13:41:06.648" v="363" actId="20577"/>
          <ac:spMkLst>
            <pc:docMk/>
            <pc:sldMk cId="2748390413" sldId="284"/>
            <ac:spMk id="2" creationId="{13AC375B-AF0A-429C-FB27-782E96CEED5F}"/>
          </ac:spMkLst>
        </pc:spChg>
        <pc:picChg chg="del mod">
          <ac:chgData name="Sander Pfannenmüller" userId="89994518-c28a-4acd-8ca0-2fcfffd0f697" providerId="ADAL" clId="{66B4979B-1304-48AB-BAB6-E75C0C8BD3AC}" dt="2023-07-04T13:09:03.408" v="257" actId="478"/>
          <ac:picMkLst>
            <pc:docMk/>
            <pc:sldMk cId="2748390413" sldId="284"/>
            <ac:picMk id="3" creationId="{52BFAADB-191A-A807-1060-CB574E685AB7}"/>
          </ac:picMkLst>
        </pc:picChg>
        <pc:picChg chg="del">
          <ac:chgData name="Sander Pfannenmüller" userId="89994518-c28a-4acd-8ca0-2fcfffd0f697" providerId="ADAL" clId="{66B4979B-1304-48AB-BAB6-E75C0C8BD3AC}" dt="2023-07-04T13:09:04.253" v="258" actId="478"/>
          <ac:picMkLst>
            <pc:docMk/>
            <pc:sldMk cId="2748390413" sldId="284"/>
            <ac:picMk id="5" creationId="{7A7F95DF-25F2-AECA-CA47-882F12E6E61E}"/>
          </ac:picMkLst>
        </pc:picChg>
        <pc:picChg chg="add del">
          <ac:chgData name="Sander Pfannenmüller" userId="89994518-c28a-4acd-8ca0-2fcfffd0f697" providerId="ADAL" clId="{66B4979B-1304-48AB-BAB6-E75C0C8BD3AC}" dt="2023-07-04T13:17:40.789" v="322" actId="478"/>
          <ac:picMkLst>
            <pc:docMk/>
            <pc:sldMk cId="2748390413" sldId="284"/>
            <ac:picMk id="7" creationId="{CE75A526-63BE-1D98-BEF9-4EF86237A3AA}"/>
          </ac:picMkLst>
        </pc:picChg>
        <pc:picChg chg="add del mod">
          <ac:chgData name="Sander Pfannenmüller" userId="89994518-c28a-4acd-8ca0-2fcfffd0f697" providerId="ADAL" clId="{66B4979B-1304-48AB-BAB6-E75C0C8BD3AC}" dt="2023-07-04T13:20:39.496" v="334" actId="478"/>
          <ac:picMkLst>
            <pc:docMk/>
            <pc:sldMk cId="2748390413" sldId="284"/>
            <ac:picMk id="9" creationId="{57847FFE-9A99-48BF-B8C7-B6FD4B8BCC64}"/>
          </ac:picMkLst>
        </pc:picChg>
        <pc:picChg chg="add del mod">
          <ac:chgData name="Sander Pfannenmüller" userId="89994518-c28a-4acd-8ca0-2fcfffd0f697" providerId="ADAL" clId="{66B4979B-1304-48AB-BAB6-E75C0C8BD3AC}" dt="2023-07-04T13:20:38.486" v="333" actId="478"/>
          <ac:picMkLst>
            <pc:docMk/>
            <pc:sldMk cId="2748390413" sldId="284"/>
            <ac:picMk id="11" creationId="{087B71D2-1351-FC49-7511-B38E84D47ED1}"/>
          </ac:picMkLst>
        </pc:picChg>
        <pc:picChg chg="add mod">
          <ac:chgData name="Sander Pfannenmüller" userId="89994518-c28a-4acd-8ca0-2fcfffd0f697" providerId="ADAL" clId="{66B4979B-1304-48AB-BAB6-E75C0C8BD3AC}" dt="2023-07-04T13:21:07.796" v="335" actId="1076"/>
          <ac:picMkLst>
            <pc:docMk/>
            <pc:sldMk cId="2748390413" sldId="284"/>
            <ac:picMk id="13" creationId="{ACA4CA6F-DD5F-69F8-512C-B121B776BFD7}"/>
          </ac:picMkLst>
        </pc:picChg>
        <pc:picChg chg="add mod">
          <ac:chgData name="Sander Pfannenmüller" userId="89994518-c28a-4acd-8ca0-2fcfffd0f697" providerId="ADAL" clId="{66B4979B-1304-48AB-BAB6-E75C0C8BD3AC}" dt="2023-07-04T13:39:35.565" v="339" actId="1076"/>
          <ac:picMkLst>
            <pc:docMk/>
            <pc:sldMk cId="2748390413" sldId="284"/>
            <ac:picMk id="15" creationId="{B30824AD-89FA-6C52-46AF-E4E6B26CB718}"/>
          </ac:picMkLst>
        </pc:picChg>
      </pc:sldChg>
      <pc:sldChg chg="modSp add mod ord">
        <pc:chgData name="Sander Pfannenmüller" userId="89994518-c28a-4acd-8ca0-2fcfffd0f697" providerId="ADAL" clId="{66B4979B-1304-48AB-BAB6-E75C0C8BD3AC}" dt="2023-07-04T13:41:02.313" v="353" actId="20577"/>
        <pc:sldMkLst>
          <pc:docMk/>
          <pc:sldMk cId="681018147" sldId="285"/>
        </pc:sldMkLst>
        <pc:spChg chg="mod">
          <ac:chgData name="Sander Pfannenmüller" userId="89994518-c28a-4acd-8ca0-2fcfffd0f697" providerId="ADAL" clId="{66B4979B-1304-48AB-BAB6-E75C0C8BD3AC}" dt="2023-07-04T13:41:02.313" v="353" actId="20577"/>
          <ac:spMkLst>
            <pc:docMk/>
            <pc:sldMk cId="681018147" sldId="285"/>
            <ac:spMk id="2" creationId="{13AC375B-AF0A-429C-FB27-782E96CEED5F}"/>
          </ac:spMkLst>
        </pc:spChg>
      </pc:sldChg>
      <pc:sldChg chg="addSp delSp modSp del mod">
        <pc:chgData name="Sander Pfannenmüller" userId="89994518-c28a-4acd-8ca0-2fcfffd0f697" providerId="ADAL" clId="{66B4979B-1304-48AB-BAB6-E75C0C8BD3AC}" dt="2023-07-04T12:47:48.914" v="105" actId="47"/>
        <pc:sldMkLst>
          <pc:docMk/>
          <pc:sldMk cId="3171433968" sldId="285"/>
        </pc:sldMkLst>
        <pc:spChg chg="del">
          <ac:chgData name="Sander Pfannenmüller" userId="89994518-c28a-4acd-8ca0-2fcfffd0f697" providerId="ADAL" clId="{66B4979B-1304-48AB-BAB6-E75C0C8BD3AC}" dt="2023-07-04T12:12:31.597" v="91" actId="478"/>
          <ac:spMkLst>
            <pc:docMk/>
            <pc:sldMk cId="3171433968" sldId="285"/>
            <ac:spMk id="3" creationId="{523CB10F-C35C-7916-363E-F80C11B71D6A}"/>
          </ac:spMkLst>
        </pc:spChg>
        <pc:spChg chg="add mod">
          <ac:chgData name="Sander Pfannenmüller" userId="89994518-c28a-4acd-8ca0-2fcfffd0f697" providerId="ADAL" clId="{66B4979B-1304-48AB-BAB6-E75C0C8BD3AC}" dt="2023-07-04T12:12:31.597" v="91" actId="478"/>
          <ac:spMkLst>
            <pc:docMk/>
            <pc:sldMk cId="3171433968" sldId="285"/>
            <ac:spMk id="7" creationId="{BD85FF8B-16F7-2F88-30D1-EBACC0ED1B0D}"/>
          </ac:spMkLst>
        </pc:spChg>
      </pc:sldChg>
      <pc:sldChg chg="modSp add del mod">
        <pc:chgData name="Sander Pfannenmüller" userId="89994518-c28a-4acd-8ca0-2fcfffd0f697" providerId="ADAL" clId="{66B4979B-1304-48AB-BAB6-E75C0C8BD3AC}" dt="2023-07-04T13:08:47.877" v="242" actId="47"/>
        <pc:sldMkLst>
          <pc:docMk/>
          <pc:sldMk cId="3816754694" sldId="285"/>
        </pc:sldMkLst>
        <pc:spChg chg="mod">
          <ac:chgData name="Sander Pfannenmüller" userId="89994518-c28a-4acd-8ca0-2fcfffd0f697" providerId="ADAL" clId="{66B4979B-1304-48AB-BAB6-E75C0C8BD3AC}" dt="2023-07-04T13:08:44.956" v="240" actId="20577"/>
          <ac:spMkLst>
            <pc:docMk/>
            <pc:sldMk cId="3816754694" sldId="285"/>
            <ac:spMk id="2" creationId="{13AC375B-AF0A-429C-FB27-782E96CEED5F}"/>
          </ac:spMkLst>
        </pc:spChg>
      </pc:sldChg>
      <pc:sldChg chg="del">
        <pc:chgData name="Sander Pfannenmüller" userId="89994518-c28a-4acd-8ca0-2fcfffd0f697" providerId="ADAL" clId="{66B4979B-1304-48AB-BAB6-E75C0C8BD3AC}" dt="2023-07-04T12:06:59.461" v="87" actId="47"/>
        <pc:sldMkLst>
          <pc:docMk/>
          <pc:sldMk cId="3776373303" sldId="286"/>
        </pc:sldMkLst>
      </pc:sldChg>
      <pc:sldChg chg="modSp add mod">
        <pc:chgData name="Sander Pfannenmüller" userId="89994518-c28a-4acd-8ca0-2fcfffd0f697" providerId="ADAL" clId="{66B4979B-1304-48AB-BAB6-E75C0C8BD3AC}" dt="2023-07-04T13:09:29.297" v="296" actId="20577"/>
        <pc:sldMkLst>
          <pc:docMk/>
          <pc:sldMk cId="3887840173" sldId="286"/>
        </pc:sldMkLst>
        <pc:spChg chg="mod">
          <ac:chgData name="Sander Pfannenmüller" userId="89994518-c28a-4acd-8ca0-2fcfffd0f697" providerId="ADAL" clId="{66B4979B-1304-48AB-BAB6-E75C0C8BD3AC}" dt="2023-07-04T13:09:29.297" v="296" actId="20577"/>
          <ac:spMkLst>
            <pc:docMk/>
            <pc:sldMk cId="3887840173" sldId="286"/>
            <ac:spMk id="2" creationId="{13AC375B-AF0A-429C-FB27-782E96CEED5F}"/>
          </ac:spMkLst>
        </pc:spChg>
      </pc:sldChg>
      <pc:sldChg chg="modSp add mod">
        <pc:chgData name="Sander Pfannenmüller" userId="89994518-c28a-4acd-8ca0-2fcfffd0f697" providerId="ADAL" clId="{66B4979B-1304-48AB-BAB6-E75C0C8BD3AC}" dt="2023-07-04T13:09:45.533" v="318" actId="20577"/>
        <pc:sldMkLst>
          <pc:docMk/>
          <pc:sldMk cId="1194132352" sldId="287"/>
        </pc:sldMkLst>
        <pc:spChg chg="mod">
          <ac:chgData name="Sander Pfannenmüller" userId="89994518-c28a-4acd-8ca0-2fcfffd0f697" providerId="ADAL" clId="{66B4979B-1304-48AB-BAB6-E75C0C8BD3AC}" dt="2023-07-04T13:09:45.533" v="318" actId="20577"/>
          <ac:spMkLst>
            <pc:docMk/>
            <pc:sldMk cId="1194132352" sldId="287"/>
            <ac:spMk id="2" creationId="{13AC375B-AF0A-429C-FB27-782E96CEED5F}"/>
          </ac:spMkLst>
        </pc:spChg>
      </pc:sldChg>
      <pc:sldChg chg="del">
        <pc:chgData name="Sander Pfannenmüller" userId="89994518-c28a-4acd-8ca0-2fcfffd0f697" providerId="ADAL" clId="{66B4979B-1304-48AB-BAB6-E75C0C8BD3AC}" dt="2023-07-04T12:06:57.394" v="86" actId="47"/>
        <pc:sldMkLst>
          <pc:docMk/>
          <pc:sldMk cId="3597478348" sldId="287"/>
        </pc:sldMkLst>
      </pc:sldChg>
      <pc:sldChg chg="modSp add mod">
        <pc:chgData name="Sander Pfannenmüller" userId="89994518-c28a-4acd-8ca0-2fcfffd0f697" providerId="ADAL" clId="{66B4979B-1304-48AB-BAB6-E75C0C8BD3AC}" dt="2023-07-04T13:09:18.025" v="272" actId="20577"/>
        <pc:sldMkLst>
          <pc:docMk/>
          <pc:sldMk cId="3320845900" sldId="288"/>
        </pc:sldMkLst>
        <pc:spChg chg="mod">
          <ac:chgData name="Sander Pfannenmüller" userId="89994518-c28a-4acd-8ca0-2fcfffd0f697" providerId="ADAL" clId="{66B4979B-1304-48AB-BAB6-E75C0C8BD3AC}" dt="2023-07-04T13:09:18.025" v="272" actId="20577"/>
          <ac:spMkLst>
            <pc:docMk/>
            <pc:sldMk cId="3320845900" sldId="288"/>
            <ac:spMk id="2" creationId="{13AC375B-AF0A-429C-FB27-782E96CEED5F}"/>
          </ac:spMkLst>
        </pc:spChg>
      </pc:sldChg>
      <pc:sldChg chg="del">
        <pc:chgData name="Sander Pfannenmüller" userId="89994518-c28a-4acd-8ca0-2fcfffd0f697" providerId="ADAL" clId="{66B4979B-1304-48AB-BAB6-E75C0C8BD3AC}" dt="2023-07-04T10:21:49.408" v="62" actId="47"/>
        <pc:sldMkLst>
          <pc:docMk/>
          <pc:sldMk cId="3812379960" sldId="288"/>
        </pc:sldMkLst>
      </pc:sldChg>
      <pc:sldChg chg="delSp modSp add mod ord">
        <pc:chgData name="Sander Pfannenmüller" userId="89994518-c28a-4acd-8ca0-2fcfffd0f697" providerId="ADAL" clId="{66B4979B-1304-48AB-BAB6-E75C0C8BD3AC}" dt="2023-07-04T13:42:05.796" v="375"/>
        <pc:sldMkLst>
          <pc:docMk/>
          <pc:sldMk cId="212927281" sldId="289"/>
        </pc:sldMkLst>
        <pc:spChg chg="mod">
          <ac:chgData name="Sander Pfannenmüller" userId="89994518-c28a-4acd-8ca0-2fcfffd0f697" providerId="ADAL" clId="{66B4979B-1304-48AB-BAB6-E75C0C8BD3AC}" dt="2023-07-04T13:41:11.184" v="373" actId="20577"/>
          <ac:spMkLst>
            <pc:docMk/>
            <pc:sldMk cId="212927281" sldId="289"/>
            <ac:spMk id="2" creationId="{13AC375B-AF0A-429C-FB27-782E96CEED5F}"/>
          </ac:spMkLst>
        </pc:spChg>
        <pc:picChg chg="mod">
          <ac:chgData name="Sander Pfannenmüller" userId="89994518-c28a-4acd-8ca0-2fcfffd0f697" providerId="ADAL" clId="{66B4979B-1304-48AB-BAB6-E75C0C8BD3AC}" dt="2023-07-04T13:39:54.165" v="341" actId="1076"/>
          <ac:picMkLst>
            <pc:docMk/>
            <pc:sldMk cId="212927281" sldId="289"/>
            <ac:picMk id="9" creationId="{57847FFE-9A99-48BF-B8C7-B6FD4B8BCC64}"/>
          </ac:picMkLst>
        </pc:picChg>
        <pc:picChg chg="mod">
          <ac:chgData name="Sander Pfannenmüller" userId="89994518-c28a-4acd-8ca0-2fcfffd0f697" providerId="ADAL" clId="{66B4979B-1304-48AB-BAB6-E75C0C8BD3AC}" dt="2023-07-04T13:39:52.842" v="340" actId="1076"/>
          <ac:picMkLst>
            <pc:docMk/>
            <pc:sldMk cId="212927281" sldId="289"/>
            <ac:picMk id="11" creationId="{087B71D2-1351-FC49-7511-B38E84D47ED1}"/>
          </ac:picMkLst>
        </pc:picChg>
        <pc:picChg chg="del">
          <ac:chgData name="Sander Pfannenmüller" userId="89994518-c28a-4acd-8ca0-2fcfffd0f697" providerId="ADAL" clId="{66B4979B-1304-48AB-BAB6-E75C0C8BD3AC}" dt="2023-07-04T13:39:30.803" v="337" actId="478"/>
          <ac:picMkLst>
            <pc:docMk/>
            <pc:sldMk cId="212927281" sldId="289"/>
            <ac:picMk id="13" creationId="{ACA4CA6F-DD5F-69F8-512C-B121B776BFD7}"/>
          </ac:picMkLst>
        </pc:picChg>
        <pc:picChg chg="del">
          <ac:chgData name="Sander Pfannenmüller" userId="89994518-c28a-4acd-8ca0-2fcfffd0f697" providerId="ADAL" clId="{66B4979B-1304-48AB-BAB6-E75C0C8BD3AC}" dt="2023-07-04T13:39:31.368" v="338" actId="478"/>
          <ac:picMkLst>
            <pc:docMk/>
            <pc:sldMk cId="212927281" sldId="289"/>
            <ac:picMk id="15" creationId="{B30824AD-89FA-6C52-46AF-E4E6B26CB718}"/>
          </ac:picMkLst>
        </pc:picChg>
      </pc:sldChg>
      <pc:sldChg chg="del">
        <pc:chgData name="Sander Pfannenmüller" userId="89994518-c28a-4acd-8ca0-2fcfffd0f697" providerId="ADAL" clId="{66B4979B-1304-48AB-BAB6-E75C0C8BD3AC}" dt="2023-07-04T12:06:46.698" v="79" actId="47"/>
        <pc:sldMkLst>
          <pc:docMk/>
          <pc:sldMk cId="2271484136" sldId="289"/>
        </pc:sldMkLst>
      </pc:sldChg>
      <pc:sldChg chg="del">
        <pc:chgData name="Sander Pfannenmüller" userId="89994518-c28a-4acd-8ca0-2fcfffd0f697" providerId="ADAL" clId="{66B4979B-1304-48AB-BAB6-E75C0C8BD3AC}" dt="2023-07-04T12:06:43.166" v="77" actId="47"/>
        <pc:sldMkLst>
          <pc:docMk/>
          <pc:sldMk cId="2354586442" sldId="290"/>
        </pc:sldMkLst>
      </pc:sldChg>
      <pc:sldChg chg="del">
        <pc:chgData name="Sander Pfannenmüller" userId="89994518-c28a-4acd-8ca0-2fcfffd0f697" providerId="ADAL" clId="{66B4979B-1304-48AB-BAB6-E75C0C8BD3AC}" dt="2023-07-04T12:06:50.938" v="81" actId="47"/>
        <pc:sldMkLst>
          <pc:docMk/>
          <pc:sldMk cId="3590979809" sldId="291"/>
        </pc:sldMkLst>
      </pc:sldChg>
    </pc:docChg>
  </pc:docChgLst>
  <pc:docChgLst>
    <pc:chgData name="Sander Pfannenmüller" userId="89994518-c28a-4acd-8ca0-2fcfffd0f697" providerId="ADAL" clId="{58DD7EE9-B2F6-49B5-930E-3A197655D90C}"/>
    <pc:docChg chg="undo custSel addSld delSld modSld sldOrd">
      <pc:chgData name="Sander Pfannenmüller" userId="89994518-c28a-4acd-8ca0-2fcfffd0f697" providerId="ADAL" clId="{58DD7EE9-B2F6-49B5-930E-3A197655D90C}" dt="2023-04-19T14:03:40.050" v="764" actId="20577"/>
      <pc:docMkLst>
        <pc:docMk/>
      </pc:docMkLst>
      <pc:sldChg chg="delSp modSp mod delDesignElem">
        <pc:chgData name="Sander Pfannenmüller" userId="89994518-c28a-4acd-8ca0-2fcfffd0f697" providerId="ADAL" clId="{58DD7EE9-B2F6-49B5-930E-3A197655D90C}" dt="2023-04-18T09:10:58.468" v="397" actId="27636"/>
        <pc:sldMkLst>
          <pc:docMk/>
          <pc:sldMk cId="3351439039" sldId="256"/>
        </pc:sldMkLst>
        <pc:spChg chg="mod">
          <ac:chgData name="Sander Pfannenmüller" userId="89994518-c28a-4acd-8ca0-2fcfffd0f697" providerId="ADAL" clId="{58DD7EE9-B2F6-49B5-930E-3A197655D90C}" dt="2023-04-18T07:54:52.749" v="272" actId="790"/>
          <ac:spMkLst>
            <pc:docMk/>
            <pc:sldMk cId="3351439039" sldId="256"/>
            <ac:spMk id="2" creationId="{00000000-0000-0000-0000-000000000000}"/>
          </ac:spMkLst>
        </pc:spChg>
        <pc:spChg chg="mod">
          <ac:chgData name="Sander Pfannenmüller" userId="89994518-c28a-4acd-8ca0-2fcfffd0f697" providerId="ADAL" clId="{58DD7EE9-B2F6-49B5-930E-3A197655D90C}" dt="2023-04-18T09:10:58.468" v="397" actId="27636"/>
          <ac:spMkLst>
            <pc:docMk/>
            <pc:sldMk cId="3351439039" sldId="256"/>
            <ac:spMk id="3" creationId="{00000000-0000-0000-0000-000000000000}"/>
          </ac:spMkLst>
        </pc:spChg>
        <pc:spChg chg="del">
          <ac:chgData name="Sander Pfannenmüller" userId="89994518-c28a-4acd-8ca0-2fcfffd0f697" providerId="ADAL" clId="{58DD7EE9-B2F6-49B5-930E-3A197655D90C}" dt="2023-04-18T09:10:58.383" v="396"/>
          <ac:spMkLst>
            <pc:docMk/>
            <pc:sldMk cId="3351439039" sldId="256"/>
            <ac:spMk id="9" creationId="{EB9B5A19-3592-48E2-BC31-90E092BD68E1}"/>
          </ac:spMkLst>
        </pc:spChg>
        <pc:spChg chg="del">
          <ac:chgData name="Sander Pfannenmüller" userId="89994518-c28a-4acd-8ca0-2fcfffd0f697" providerId="ADAL" clId="{58DD7EE9-B2F6-49B5-930E-3A197655D90C}" dt="2023-04-18T09:10:58.383" v="396"/>
          <ac:spMkLst>
            <pc:docMk/>
            <pc:sldMk cId="3351439039" sldId="256"/>
            <ac:spMk id="23" creationId="{DD99E1B6-CBC4-4306-9DFC-847D6D135208}"/>
          </ac:spMkLst>
        </pc:spChg>
        <pc:grpChg chg="del">
          <ac:chgData name="Sander Pfannenmüller" userId="89994518-c28a-4acd-8ca0-2fcfffd0f697" providerId="ADAL" clId="{58DD7EE9-B2F6-49B5-930E-3A197655D90C}" dt="2023-04-18T09:10:58.383" v="396"/>
          <ac:grpSpMkLst>
            <pc:docMk/>
            <pc:sldMk cId="3351439039" sldId="256"/>
            <ac:grpSpMk id="11" creationId="{E2548C40-4C00-4E91-BFA6-84B4D66225A4}"/>
          </ac:grpSpMkLst>
        </pc:grpChg>
        <pc:picChg chg="del mod">
          <ac:chgData name="Sander Pfannenmüller" userId="89994518-c28a-4acd-8ca0-2fcfffd0f697" providerId="ADAL" clId="{58DD7EE9-B2F6-49B5-930E-3A197655D90C}" dt="2023-04-18T07:55:13.665" v="277" actId="478"/>
          <ac:picMkLst>
            <pc:docMk/>
            <pc:sldMk cId="3351439039" sldId="256"/>
            <ac:picMk id="4" creationId="{88F5E613-E4FA-9FA7-BE31-DFFB3ED016BD}"/>
          </ac:picMkLst>
        </pc:picChg>
      </pc:sldChg>
      <pc:sldChg chg="modSp mod">
        <pc:chgData name="Sander Pfannenmüller" userId="89994518-c28a-4acd-8ca0-2fcfffd0f697" providerId="ADAL" clId="{58DD7EE9-B2F6-49B5-930E-3A197655D90C}" dt="2023-04-18T09:11:03.204" v="412"/>
        <pc:sldMkLst>
          <pc:docMk/>
          <pc:sldMk cId="1064803894" sldId="257"/>
        </pc:sldMkLst>
        <pc:spChg chg="mod">
          <ac:chgData name="Sander Pfannenmüller" userId="89994518-c28a-4acd-8ca0-2fcfffd0f697" providerId="ADAL" clId="{58DD7EE9-B2F6-49B5-930E-3A197655D90C}" dt="2023-04-18T09:11:03.204" v="412"/>
          <ac:spMkLst>
            <pc:docMk/>
            <pc:sldMk cId="1064803894" sldId="257"/>
            <ac:spMk id="2" creationId="{950F7A6D-24F1-8463-8AAB-A6A0AA5259B4}"/>
          </ac:spMkLst>
        </pc:spChg>
        <pc:spChg chg="mod">
          <ac:chgData name="Sander Pfannenmüller" userId="89994518-c28a-4acd-8ca0-2fcfffd0f697" providerId="ADAL" clId="{58DD7EE9-B2F6-49B5-930E-3A197655D90C}" dt="2023-04-18T09:11:03.204" v="412"/>
          <ac:spMkLst>
            <pc:docMk/>
            <pc:sldMk cId="1064803894" sldId="257"/>
            <ac:spMk id="3" creationId="{B88D03ED-21E3-D4B2-195E-58409DE1A564}"/>
          </ac:spMkLst>
        </pc:spChg>
      </pc:sldChg>
      <pc:sldChg chg="modSp new mod">
        <pc:chgData name="Sander Pfannenmüller" userId="89994518-c28a-4acd-8ca0-2fcfffd0f697" providerId="ADAL" clId="{58DD7EE9-B2F6-49B5-930E-3A197655D90C}" dt="2023-04-18T09:11:03.204" v="412"/>
        <pc:sldMkLst>
          <pc:docMk/>
          <pc:sldMk cId="681423506" sldId="258"/>
        </pc:sldMkLst>
        <pc:spChg chg="mod">
          <ac:chgData name="Sander Pfannenmüller" userId="89994518-c28a-4acd-8ca0-2fcfffd0f697" providerId="ADAL" clId="{58DD7EE9-B2F6-49B5-930E-3A197655D90C}" dt="2023-04-18T09:11:03.204" v="412"/>
          <ac:spMkLst>
            <pc:docMk/>
            <pc:sldMk cId="681423506" sldId="258"/>
            <ac:spMk id="2" creationId="{1E4A37F5-EC78-5CB8-B999-455CEAB08040}"/>
          </ac:spMkLst>
        </pc:spChg>
        <pc:spChg chg="mod">
          <ac:chgData name="Sander Pfannenmüller" userId="89994518-c28a-4acd-8ca0-2fcfffd0f697" providerId="ADAL" clId="{58DD7EE9-B2F6-49B5-930E-3A197655D90C}" dt="2023-04-18T09:11:03.204" v="412"/>
          <ac:spMkLst>
            <pc:docMk/>
            <pc:sldMk cId="681423506" sldId="258"/>
            <ac:spMk id="3" creationId="{25A7FE2D-9BDD-94E9-E64C-6435B50E050A}"/>
          </ac:spMkLst>
        </pc:spChg>
      </pc:sldChg>
      <pc:sldChg chg="modSp add mod">
        <pc:chgData name="Sander Pfannenmüller" userId="89994518-c28a-4acd-8ca0-2fcfffd0f697" providerId="ADAL" clId="{58DD7EE9-B2F6-49B5-930E-3A197655D90C}" dt="2023-04-18T19:30:38.962" v="448" actId="20577"/>
        <pc:sldMkLst>
          <pc:docMk/>
          <pc:sldMk cId="1701780692" sldId="259"/>
        </pc:sldMkLst>
        <pc:spChg chg="mod">
          <ac:chgData name="Sander Pfannenmüller" userId="89994518-c28a-4acd-8ca0-2fcfffd0f697" providerId="ADAL" clId="{58DD7EE9-B2F6-49B5-930E-3A197655D90C}" dt="2023-04-18T09:11:03.204" v="412"/>
          <ac:spMkLst>
            <pc:docMk/>
            <pc:sldMk cId="1701780692" sldId="259"/>
            <ac:spMk id="2" creationId="{1E4A37F5-EC78-5CB8-B999-455CEAB08040}"/>
          </ac:spMkLst>
        </pc:spChg>
        <pc:spChg chg="mod">
          <ac:chgData name="Sander Pfannenmüller" userId="89994518-c28a-4acd-8ca0-2fcfffd0f697" providerId="ADAL" clId="{58DD7EE9-B2F6-49B5-930E-3A197655D90C}" dt="2023-04-18T19:30:38.962" v="448" actId="20577"/>
          <ac:spMkLst>
            <pc:docMk/>
            <pc:sldMk cId="1701780692" sldId="259"/>
            <ac:spMk id="3" creationId="{25A7FE2D-9BDD-94E9-E64C-6435B50E050A}"/>
          </ac:spMkLst>
        </pc:spChg>
        <pc:picChg chg="mod modCrop">
          <ac:chgData name="Sander Pfannenmüller" userId="89994518-c28a-4acd-8ca0-2fcfffd0f697" providerId="ADAL" clId="{58DD7EE9-B2F6-49B5-930E-3A197655D90C}" dt="2023-04-18T09:13:22.185" v="445" actId="1076"/>
          <ac:picMkLst>
            <pc:docMk/>
            <pc:sldMk cId="1701780692" sldId="259"/>
            <ac:picMk id="5" creationId="{FAC266E3-1A70-8CC9-B985-07992B88E517}"/>
          </ac:picMkLst>
        </pc:picChg>
      </pc:sldChg>
      <pc:sldChg chg="addSp delSp modSp add mod modNotesTx">
        <pc:chgData name="Sander Pfannenmüller" userId="89994518-c28a-4acd-8ca0-2fcfffd0f697" providerId="ADAL" clId="{58DD7EE9-B2F6-49B5-930E-3A197655D90C}" dt="2023-04-19T14:02:41.167" v="726" actId="20577"/>
        <pc:sldMkLst>
          <pc:docMk/>
          <pc:sldMk cId="792052984" sldId="260"/>
        </pc:sldMkLst>
        <pc:spChg chg="mod">
          <ac:chgData name="Sander Pfannenmüller" userId="89994518-c28a-4acd-8ca0-2fcfffd0f697" providerId="ADAL" clId="{58DD7EE9-B2F6-49B5-930E-3A197655D90C}" dt="2023-04-19T08:09:17.554" v="684" actId="20577"/>
          <ac:spMkLst>
            <pc:docMk/>
            <pc:sldMk cId="792052984" sldId="260"/>
            <ac:spMk id="2" creationId="{1E4A37F5-EC78-5CB8-B999-455CEAB08040}"/>
          </ac:spMkLst>
        </pc:spChg>
        <pc:spChg chg="mod">
          <ac:chgData name="Sander Pfannenmüller" userId="89994518-c28a-4acd-8ca0-2fcfffd0f697" providerId="ADAL" clId="{58DD7EE9-B2F6-49B5-930E-3A197655D90C}" dt="2023-04-19T08:09:22.898" v="697" actId="20577"/>
          <ac:spMkLst>
            <pc:docMk/>
            <pc:sldMk cId="792052984" sldId="260"/>
            <ac:spMk id="3" creationId="{25A7FE2D-9BDD-94E9-E64C-6435B50E050A}"/>
          </ac:spMkLst>
        </pc:spChg>
        <pc:spChg chg="add del mod">
          <ac:chgData name="Sander Pfannenmüller" userId="89994518-c28a-4acd-8ca0-2fcfffd0f697" providerId="ADAL" clId="{58DD7EE9-B2F6-49B5-930E-3A197655D90C}" dt="2023-04-19T07:52:13.650" v="622" actId="478"/>
          <ac:spMkLst>
            <pc:docMk/>
            <pc:sldMk cId="792052984" sldId="260"/>
            <ac:spMk id="4" creationId="{46FDF4FD-6134-FAF2-48C8-4165A6028577}"/>
          </ac:spMkLst>
        </pc:spChg>
        <pc:picChg chg="add del mod">
          <ac:chgData name="Sander Pfannenmüller" userId="89994518-c28a-4acd-8ca0-2fcfffd0f697" providerId="ADAL" clId="{58DD7EE9-B2F6-49B5-930E-3A197655D90C}" dt="2023-04-19T08:01:16.159" v="668" actId="478"/>
          <ac:picMkLst>
            <pc:docMk/>
            <pc:sldMk cId="792052984" sldId="260"/>
            <ac:picMk id="5" creationId="{9B5F3FAE-2E9E-10D6-3946-EE5CFE668503}"/>
          </ac:picMkLst>
        </pc:picChg>
        <pc:picChg chg="add mod">
          <ac:chgData name="Sander Pfannenmüller" userId="89994518-c28a-4acd-8ca0-2fcfffd0f697" providerId="ADAL" clId="{58DD7EE9-B2F6-49B5-930E-3A197655D90C}" dt="2023-04-19T08:11:41.245" v="703" actId="1076"/>
          <ac:picMkLst>
            <pc:docMk/>
            <pc:sldMk cId="792052984" sldId="260"/>
            <ac:picMk id="6" creationId="{2CEA811B-1086-7428-DC64-604A0EB5A8D7}"/>
          </ac:picMkLst>
        </pc:picChg>
        <pc:picChg chg="add del mod ord modCrop">
          <ac:chgData name="Sander Pfannenmüller" userId="89994518-c28a-4acd-8ca0-2fcfffd0f697" providerId="ADAL" clId="{58DD7EE9-B2F6-49B5-930E-3A197655D90C}" dt="2023-04-19T08:11:25.355" v="699" actId="478"/>
          <ac:picMkLst>
            <pc:docMk/>
            <pc:sldMk cId="792052984" sldId="260"/>
            <ac:picMk id="8" creationId="{6A48EB10-F412-A4D9-FDBB-0B75B16C748A}"/>
          </ac:picMkLst>
        </pc:picChg>
        <pc:picChg chg="add mod">
          <ac:chgData name="Sander Pfannenmüller" userId="89994518-c28a-4acd-8ca0-2fcfffd0f697" providerId="ADAL" clId="{58DD7EE9-B2F6-49B5-930E-3A197655D90C}" dt="2023-04-19T08:11:32.718" v="702" actId="1076"/>
          <ac:picMkLst>
            <pc:docMk/>
            <pc:sldMk cId="792052984" sldId="260"/>
            <ac:picMk id="10" creationId="{65E48F68-3F54-C45A-ECB3-EDF9E5820524}"/>
          </ac:picMkLst>
        </pc:picChg>
      </pc:sldChg>
      <pc:sldChg chg="modSp mod">
        <pc:chgData name="Sander Pfannenmüller" userId="89994518-c28a-4acd-8ca0-2fcfffd0f697" providerId="ADAL" clId="{58DD7EE9-B2F6-49B5-930E-3A197655D90C}" dt="2023-04-18T09:11:03.204" v="412"/>
        <pc:sldMkLst>
          <pc:docMk/>
          <pc:sldMk cId="4009457162" sldId="261"/>
        </pc:sldMkLst>
        <pc:spChg chg="mod">
          <ac:chgData name="Sander Pfannenmüller" userId="89994518-c28a-4acd-8ca0-2fcfffd0f697" providerId="ADAL" clId="{58DD7EE9-B2F6-49B5-930E-3A197655D90C}" dt="2023-04-18T09:11:03.204" v="412"/>
          <ac:spMkLst>
            <pc:docMk/>
            <pc:sldMk cId="4009457162" sldId="261"/>
            <ac:spMk id="2" creationId="{2036556B-1FDE-2CDC-0096-40F5C5DFF796}"/>
          </ac:spMkLst>
        </pc:spChg>
        <pc:spChg chg="mod">
          <ac:chgData name="Sander Pfannenmüller" userId="89994518-c28a-4acd-8ca0-2fcfffd0f697" providerId="ADAL" clId="{58DD7EE9-B2F6-49B5-930E-3A197655D90C}" dt="2023-04-18T09:11:03.204" v="412"/>
          <ac:spMkLst>
            <pc:docMk/>
            <pc:sldMk cId="4009457162" sldId="261"/>
            <ac:spMk id="3" creationId="{523CB10F-C35C-7916-363E-F80C11B71D6A}"/>
          </ac:spMkLst>
        </pc:spChg>
      </pc:sldChg>
      <pc:sldChg chg="modSp mod">
        <pc:chgData name="Sander Pfannenmüller" userId="89994518-c28a-4acd-8ca0-2fcfffd0f697" providerId="ADAL" clId="{58DD7EE9-B2F6-49B5-930E-3A197655D90C}" dt="2023-04-18T09:11:03.204" v="412"/>
        <pc:sldMkLst>
          <pc:docMk/>
          <pc:sldMk cId="536487169" sldId="264"/>
        </pc:sldMkLst>
        <pc:spChg chg="mod">
          <ac:chgData name="Sander Pfannenmüller" userId="89994518-c28a-4acd-8ca0-2fcfffd0f697" providerId="ADAL" clId="{58DD7EE9-B2F6-49B5-930E-3A197655D90C}" dt="2023-04-18T09:11:03.204" v="412"/>
          <ac:spMkLst>
            <pc:docMk/>
            <pc:sldMk cId="536487169" sldId="264"/>
            <ac:spMk id="2" creationId="{331005CC-7F81-4201-25F2-56BCEDDBD119}"/>
          </ac:spMkLst>
        </pc:spChg>
        <pc:spChg chg="mod">
          <ac:chgData name="Sander Pfannenmüller" userId="89994518-c28a-4acd-8ca0-2fcfffd0f697" providerId="ADAL" clId="{58DD7EE9-B2F6-49B5-930E-3A197655D90C}" dt="2023-04-18T09:11:03.204" v="412"/>
          <ac:spMkLst>
            <pc:docMk/>
            <pc:sldMk cId="536487169" sldId="264"/>
            <ac:spMk id="3" creationId="{A4F40F86-A040-862F-EA55-9BF75CACAD89}"/>
          </ac:spMkLst>
        </pc:spChg>
      </pc:sldChg>
      <pc:sldChg chg="addSp delSp modSp del mod">
        <pc:chgData name="Sander Pfannenmüller" userId="89994518-c28a-4acd-8ca0-2fcfffd0f697" providerId="ADAL" clId="{58DD7EE9-B2F6-49B5-930E-3A197655D90C}" dt="2023-04-19T07:39:54.436" v="526" actId="47"/>
        <pc:sldMkLst>
          <pc:docMk/>
          <pc:sldMk cId="978816826" sldId="267"/>
        </pc:sldMkLst>
        <pc:spChg chg="mod">
          <ac:chgData name="Sander Pfannenmüller" userId="89994518-c28a-4acd-8ca0-2fcfffd0f697" providerId="ADAL" clId="{58DD7EE9-B2F6-49B5-930E-3A197655D90C}" dt="2023-04-18T09:11:03.204" v="412"/>
          <ac:spMkLst>
            <pc:docMk/>
            <pc:sldMk cId="978816826" sldId="267"/>
            <ac:spMk id="2" creationId="{2036556B-1FDE-2CDC-0096-40F5C5DFF796}"/>
          </ac:spMkLst>
        </pc:spChg>
        <pc:spChg chg="mod">
          <ac:chgData name="Sander Pfannenmüller" userId="89994518-c28a-4acd-8ca0-2fcfffd0f697" providerId="ADAL" clId="{58DD7EE9-B2F6-49B5-930E-3A197655D90C}" dt="2023-04-18T19:40:14.041" v="488" actId="20577"/>
          <ac:spMkLst>
            <pc:docMk/>
            <pc:sldMk cId="978816826" sldId="267"/>
            <ac:spMk id="3" creationId="{523CB10F-C35C-7916-363E-F80C11B71D6A}"/>
          </ac:spMkLst>
        </pc:spChg>
        <pc:picChg chg="add del mod">
          <ac:chgData name="Sander Pfannenmüller" userId="89994518-c28a-4acd-8ca0-2fcfffd0f697" providerId="ADAL" clId="{58DD7EE9-B2F6-49B5-930E-3A197655D90C}" dt="2023-04-18T09:11:34.951" v="422" actId="478"/>
          <ac:picMkLst>
            <pc:docMk/>
            <pc:sldMk cId="978816826" sldId="267"/>
            <ac:picMk id="4" creationId="{595D397B-3135-FD8A-97D3-CC6B0661486F}"/>
          </ac:picMkLst>
        </pc:picChg>
        <pc:picChg chg="add mod">
          <ac:chgData name="Sander Pfannenmüller" userId="89994518-c28a-4acd-8ca0-2fcfffd0f697" providerId="ADAL" clId="{58DD7EE9-B2F6-49B5-930E-3A197655D90C}" dt="2023-04-18T19:40:18.047" v="491" actId="1076"/>
          <ac:picMkLst>
            <pc:docMk/>
            <pc:sldMk cId="978816826" sldId="267"/>
            <ac:picMk id="5" creationId="{667FB355-408E-03ED-2099-6DD4962955F0}"/>
          </ac:picMkLst>
        </pc:picChg>
      </pc:sldChg>
      <pc:sldChg chg="modSp mod">
        <pc:chgData name="Sander Pfannenmüller" userId="89994518-c28a-4acd-8ca0-2fcfffd0f697" providerId="ADAL" clId="{58DD7EE9-B2F6-49B5-930E-3A197655D90C}" dt="2023-04-18T09:11:03.204" v="412"/>
        <pc:sldMkLst>
          <pc:docMk/>
          <pc:sldMk cId="2216881000" sldId="268"/>
        </pc:sldMkLst>
        <pc:spChg chg="mod">
          <ac:chgData name="Sander Pfannenmüller" userId="89994518-c28a-4acd-8ca0-2fcfffd0f697" providerId="ADAL" clId="{58DD7EE9-B2F6-49B5-930E-3A197655D90C}" dt="2023-04-18T09:11:03.204" v="412"/>
          <ac:spMkLst>
            <pc:docMk/>
            <pc:sldMk cId="2216881000" sldId="268"/>
            <ac:spMk id="2" creationId="{2036556B-1FDE-2CDC-0096-40F5C5DFF796}"/>
          </ac:spMkLst>
        </pc:spChg>
        <pc:spChg chg="mod">
          <ac:chgData name="Sander Pfannenmüller" userId="89994518-c28a-4acd-8ca0-2fcfffd0f697" providerId="ADAL" clId="{58DD7EE9-B2F6-49B5-930E-3A197655D90C}" dt="2023-04-18T09:11:03.204" v="412"/>
          <ac:spMkLst>
            <pc:docMk/>
            <pc:sldMk cId="2216881000" sldId="268"/>
            <ac:spMk id="3" creationId="{523CB10F-C35C-7916-363E-F80C11B71D6A}"/>
          </ac:spMkLst>
        </pc:spChg>
      </pc:sldChg>
      <pc:sldChg chg="modSp mod">
        <pc:chgData name="Sander Pfannenmüller" userId="89994518-c28a-4acd-8ca0-2fcfffd0f697" providerId="ADAL" clId="{58DD7EE9-B2F6-49B5-930E-3A197655D90C}" dt="2023-04-19T14:03:40.050" v="764" actId="20577"/>
        <pc:sldMkLst>
          <pc:docMk/>
          <pc:sldMk cId="1244404671" sldId="269"/>
        </pc:sldMkLst>
        <pc:spChg chg="mod">
          <ac:chgData name="Sander Pfannenmüller" userId="89994518-c28a-4acd-8ca0-2fcfffd0f697" providerId="ADAL" clId="{58DD7EE9-B2F6-49B5-930E-3A197655D90C}" dt="2023-04-18T09:11:03.204" v="412"/>
          <ac:spMkLst>
            <pc:docMk/>
            <pc:sldMk cId="1244404671" sldId="269"/>
            <ac:spMk id="2" creationId="{2036556B-1FDE-2CDC-0096-40F5C5DFF796}"/>
          </ac:spMkLst>
        </pc:spChg>
        <pc:spChg chg="mod">
          <ac:chgData name="Sander Pfannenmüller" userId="89994518-c28a-4acd-8ca0-2fcfffd0f697" providerId="ADAL" clId="{58DD7EE9-B2F6-49B5-930E-3A197655D90C}" dt="2023-04-19T14:03:40.050" v="764" actId="20577"/>
          <ac:spMkLst>
            <pc:docMk/>
            <pc:sldMk cId="1244404671" sldId="269"/>
            <ac:spMk id="3" creationId="{523CB10F-C35C-7916-363E-F80C11B71D6A}"/>
          </ac:spMkLst>
        </pc:spChg>
      </pc:sldChg>
      <pc:sldChg chg="modSp">
        <pc:chgData name="Sander Pfannenmüller" userId="89994518-c28a-4acd-8ca0-2fcfffd0f697" providerId="ADAL" clId="{58DD7EE9-B2F6-49B5-930E-3A197655D90C}" dt="2023-04-18T09:11:03.204" v="412"/>
        <pc:sldMkLst>
          <pc:docMk/>
          <pc:sldMk cId="2974397232" sldId="270"/>
        </pc:sldMkLst>
        <pc:spChg chg="mod">
          <ac:chgData name="Sander Pfannenmüller" userId="89994518-c28a-4acd-8ca0-2fcfffd0f697" providerId="ADAL" clId="{58DD7EE9-B2F6-49B5-930E-3A197655D90C}" dt="2023-04-18T09:11:03.204" v="412"/>
          <ac:spMkLst>
            <pc:docMk/>
            <pc:sldMk cId="2974397232" sldId="270"/>
            <ac:spMk id="2" creationId="{13AC375B-AF0A-429C-FB27-782E96CEED5F}"/>
          </ac:spMkLst>
        </pc:spChg>
        <pc:spChg chg="mod">
          <ac:chgData name="Sander Pfannenmüller" userId="89994518-c28a-4acd-8ca0-2fcfffd0f697" providerId="ADAL" clId="{58DD7EE9-B2F6-49B5-930E-3A197655D90C}" dt="2023-04-18T09:11:03.204" v="412"/>
          <ac:spMkLst>
            <pc:docMk/>
            <pc:sldMk cId="2974397232" sldId="270"/>
            <ac:spMk id="3" creationId="{9D76C216-30E7-1FA6-E98B-5C7936836EAD}"/>
          </ac:spMkLst>
        </pc:spChg>
      </pc:sldChg>
      <pc:sldChg chg="addSp delSp modSp mod">
        <pc:chgData name="Sander Pfannenmüller" userId="89994518-c28a-4acd-8ca0-2fcfffd0f697" providerId="ADAL" clId="{58DD7EE9-B2F6-49B5-930E-3A197655D90C}" dt="2023-04-18T09:11:20.779" v="415" actId="478"/>
        <pc:sldMkLst>
          <pc:docMk/>
          <pc:sldMk cId="3328598895" sldId="271"/>
        </pc:sldMkLst>
        <pc:spChg chg="mod">
          <ac:chgData name="Sander Pfannenmüller" userId="89994518-c28a-4acd-8ca0-2fcfffd0f697" providerId="ADAL" clId="{58DD7EE9-B2F6-49B5-930E-3A197655D90C}" dt="2023-04-18T09:11:03.204" v="412"/>
          <ac:spMkLst>
            <pc:docMk/>
            <pc:sldMk cId="3328598895" sldId="271"/>
            <ac:spMk id="2" creationId="{2036556B-1FDE-2CDC-0096-40F5C5DFF796}"/>
          </ac:spMkLst>
        </pc:spChg>
        <pc:spChg chg="mod">
          <ac:chgData name="Sander Pfannenmüller" userId="89994518-c28a-4acd-8ca0-2fcfffd0f697" providerId="ADAL" clId="{58DD7EE9-B2F6-49B5-930E-3A197655D90C}" dt="2023-04-18T09:11:03.204" v="412"/>
          <ac:spMkLst>
            <pc:docMk/>
            <pc:sldMk cId="3328598895" sldId="271"/>
            <ac:spMk id="3" creationId="{523CB10F-C35C-7916-363E-F80C11B71D6A}"/>
          </ac:spMkLst>
        </pc:spChg>
        <pc:spChg chg="add mod">
          <ac:chgData name="Sander Pfannenmüller" userId="89994518-c28a-4acd-8ca0-2fcfffd0f697" providerId="ADAL" clId="{58DD7EE9-B2F6-49B5-930E-3A197655D90C}" dt="2023-04-18T09:10:37.399" v="389" actId="14100"/>
          <ac:spMkLst>
            <pc:docMk/>
            <pc:sldMk cId="3328598895" sldId="271"/>
            <ac:spMk id="6" creationId="{912B4984-957A-D043-864C-22B719C9BF54}"/>
          </ac:spMkLst>
        </pc:spChg>
        <pc:spChg chg="add del mod">
          <ac:chgData name="Sander Pfannenmüller" userId="89994518-c28a-4acd-8ca0-2fcfffd0f697" providerId="ADAL" clId="{58DD7EE9-B2F6-49B5-930E-3A197655D90C}" dt="2023-04-18T09:10:44.193" v="391" actId="478"/>
          <ac:spMkLst>
            <pc:docMk/>
            <pc:sldMk cId="3328598895" sldId="271"/>
            <ac:spMk id="7" creationId="{433B1B0D-D676-9B0C-B87A-CE255D2CAB2B}"/>
          </ac:spMkLst>
        </pc:spChg>
        <pc:picChg chg="del">
          <ac:chgData name="Sander Pfannenmüller" userId="89994518-c28a-4acd-8ca0-2fcfffd0f697" providerId="ADAL" clId="{58DD7EE9-B2F6-49B5-930E-3A197655D90C}" dt="2023-04-18T08:56:08.461" v="362" actId="478"/>
          <ac:picMkLst>
            <pc:docMk/>
            <pc:sldMk cId="3328598895" sldId="271"/>
            <ac:picMk id="4" creationId="{D4CDA089-3798-5568-90B7-91C4909E9ECF}"/>
          </ac:picMkLst>
        </pc:picChg>
        <pc:picChg chg="add del mod">
          <ac:chgData name="Sander Pfannenmüller" userId="89994518-c28a-4acd-8ca0-2fcfffd0f697" providerId="ADAL" clId="{58DD7EE9-B2F6-49B5-930E-3A197655D90C}" dt="2023-04-18T09:10:31.267" v="386" actId="478"/>
          <ac:picMkLst>
            <pc:docMk/>
            <pc:sldMk cId="3328598895" sldId="271"/>
            <ac:picMk id="5" creationId="{B26EF88E-2CEA-597F-79FF-D49541CCED36}"/>
          </ac:picMkLst>
        </pc:picChg>
        <pc:picChg chg="add del mod">
          <ac:chgData name="Sander Pfannenmüller" userId="89994518-c28a-4acd-8ca0-2fcfffd0f697" providerId="ADAL" clId="{58DD7EE9-B2F6-49B5-930E-3A197655D90C}" dt="2023-04-18T09:11:20.779" v="415" actId="478"/>
          <ac:picMkLst>
            <pc:docMk/>
            <pc:sldMk cId="3328598895" sldId="271"/>
            <ac:picMk id="8" creationId="{816E5CC8-2EFF-D610-3FDE-7E270AC96361}"/>
          </ac:picMkLst>
        </pc:picChg>
      </pc:sldChg>
      <pc:sldChg chg="addSp delSp modSp add mod">
        <pc:chgData name="Sander Pfannenmüller" userId="89994518-c28a-4acd-8ca0-2fcfffd0f697" providerId="ADAL" clId="{58DD7EE9-B2F6-49B5-930E-3A197655D90C}" dt="2023-04-19T07:46:20.620" v="532" actId="1076"/>
        <pc:sldMkLst>
          <pc:docMk/>
          <pc:sldMk cId="2872484457" sldId="272"/>
        </pc:sldMkLst>
        <pc:spChg chg="mod">
          <ac:chgData name="Sander Pfannenmüller" userId="89994518-c28a-4acd-8ca0-2fcfffd0f697" providerId="ADAL" clId="{58DD7EE9-B2F6-49B5-930E-3A197655D90C}" dt="2023-04-18T19:41:10" v="493" actId="1076"/>
          <ac:spMkLst>
            <pc:docMk/>
            <pc:sldMk cId="2872484457" sldId="272"/>
            <ac:spMk id="3" creationId="{523CB10F-C35C-7916-363E-F80C11B71D6A}"/>
          </ac:spMkLst>
        </pc:spChg>
        <pc:picChg chg="add del mod">
          <ac:chgData name="Sander Pfannenmüller" userId="89994518-c28a-4acd-8ca0-2fcfffd0f697" providerId="ADAL" clId="{58DD7EE9-B2F6-49B5-930E-3A197655D90C}" dt="2023-04-19T07:39:46.384" v="524" actId="478"/>
          <ac:picMkLst>
            <pc:docMk/>
            <pc:sldMk cId="2872484457" sldId="272"/>
            <ac:picMk id="4" creationId="{595D397B-3135-FD8A-97D3-CC6B0661486F}"/>
          </ac:picMkLst>
        </pc:picChg>
        <pc:picChg chg="add del mod">
          <ac:chgData name="Sander Pfannenmüller" userId="89994518-c28a-4acd-8ca0-2fcfffd0f697" providerId="ADAL" clId="{58DD7EE9-B2F6-49B5-930E-3A197655D90C}" dt="2023-04-19T07:46:15.264" v="529" actId="478"/>
          <ac:picMkLst>
            <pc:docMk/>
            <pc:sldMk cId="2872484457" sldId="272"/>
            <ac:picMk id="5" creationId="{161A0CB6-AC6A-AABD-83F6-6BAD3419DE30}"/>
          </ac:picMkLst>
        </pc:picChg>
        <pc:picChg chg="del">
          <ac:chgData name="Sander Pfannenmüller" userId="89994518-c28a-4acd-8ca0-2fcfffd0f697" providerId="ADAL" clId="{58DD7EE9-B2F6-49B5-930E-3A197655D90C}" dt="2023-04-18T09:11:33.423" v="421" actId="478"/>
          <ac:picMkLst>
            <pc:docMk/>
            <pc:sldMk cId="2872484457" sldId="272"/>
            <ac:picMk id="5" creationId="{667FB355-408E-03ED-2099-6DD4962955F0}"/>
          </ac:picMkLst>
        </pc:picChg>
        <pc:picChg chg="add mod">
          <ac:chgData name="Sander Pfannenmüller" userId="89994518-c28a-4acd-8ca0-2fcfffd0f697" providerId="ADAL" clId="{58DD7EE9-B2F6-49B5-930E-3A197655D90C}" dt="2023-04-19T07:46:20.620" v="532" actId="1076"/>
          <ac:picMkLst>
            <pc:docMk/>
            <pc:sldMk cId="2872484457" sldId="272"/>
            <ac:picMk id="7" creationId="{B65E14E5-FE58-630D-1229-DDD116F168D9}"/>
          </ac:picMkLst>
        </pc:picChg>
      </pc:sldChg>
      <pc:sldChg chg="ord">
        <pc:chgData name="Sander Pfannenmüller" userId="89994518-c28a-4acd-8ca0-2fcfffd0f697" providerId="ADAL" clId="{58DD7EE9-B2F6-49B5-930E-3A197655D90C}" dt="2023-04-18T19:30:20.580" v="447"/>
        <pc:sldMkLst>
          <pc:docMk/>
          <pc:sldMk cId="1733198353" sldId="282"/>
        </pc:sldMkLst>
      </pc:sldChg>
      <pc:sldChg chg="addSp delSp modSp mod">
        <pc:chgData name="Sander Pfannenmüller" userId="89994518-c28a-4acd-8ca0-2fcfffd0f697" providerId="ADAL" clId="{58DD7EE9-B2F6-49B5-930E-3A197655D90C}" dt="2023-04-19T07:48:49.793" v="549" actId="1076"/>
        <pc:sldMkLst>
          <pc:docMk/>
          <pc:sldMk cId="3776373303" sldId="286"/>
        </pc:sldMkLst>
        <pc:picChg chg="del mod">
          <ac:chgData name="Sander Pfannenmüller" userId="89994518-c28a-4acd-8ca0-2fcfffd0f697" providerId="ADAL" clId="{58DD7EE9-B2F6-49B5-930E-3A197655D90C}" dt="2023-04-19T07:48:34.588" v="544" actId="478"/>
          <ac:picMkLst>
            <pc:docMk/>
            <pc:sldMk cId="3776373303" sldId="286"/>
            <ac:picMk id="4" creationId="{595D397B-3135-FD8A-97D3-CC6B0661486F}"/>
          </ac:picMkLst>
        </pc:picChg>
        <pc:picChg chg="add mod modCrop">
          <ac:chgData name="Sander Pfannenmüller" userId="89994518-c28a-4acd-8ca0-2fcfffd0f697" providerId="ADAL" clId="{58DD7EE9-B2F6-49B5-930E-3A197655D90C}" dt="2023-04-19T07:48:49.793" v="549" actId="1076"/>
          <ac:picMkLst>
            <pc:docMk/>
            <pc:sldMk cId="3776373303" sldId="286"/>
            <ac:picMk id="6" creationId="{4912811E-8B38-079B-FCA7-212B5750FB0B}"/>
          </ac:picMkLst>
        </pc:picChg>
      </pc:sldChg>
      <pc:sldChg chg="addSp delSp modSp mod modAnim">
        <pc:chgData name="Sander Pfannenmüller" userId="89994518-c28a-4acd-8ca0-2fcfffd0f697" providerId="ADAL" clId="{58DD7EE9-B2F6-49B5-930E-3A197655D90C}" dt="2023-04-19T13:53:53.653" v="717"/>
        <pc:sldMkLst>
          <pc:docMk/>
          <pc:sldMk cId="3597478348" sldId="287"/>
        </pc:sldMkLst>
        <pc:spChg chg="del">
          <ac:chgData name="Sander Pfannenmüller" userId="89994518-c28a-4acd-8ca0-2fcfffd0f697" providerId="ADAL" clId="{58DD7EE9-B2F6-49B5-930E-3A197655D90C}" dt="2023-04-19T07:48:09.116" v="537"/>
          <ac:spMkLst>
            <pc:docMk/>
            <pc:sldMk cId="3597478348" sldId="287"/>
            <ac:spMk id="3" creationId="{523CB10F-C35C-7916-363E-F80C11B71D6A}"/>
          </ac:spMkLst>
        </pc:spChg>
        <pc:picChg chg="del">
          <ac:chgData name="Sander Pfannenmüller" userId="89994518-c28a-4acd-8ca0-2fcfffd0f697" providerId="ADAL" clId="{58DD7EE9-B2F6-49B5-930E-3A197655D90C}" dt="2023-04-19T07:47:49.361" v="533" actId="478"/>
          <ac:picMkLst>
            <pc:docMk/>
            <pc:sldMk cId="3597478348" sldId="287"/>
            <ac:picMk id="4" creationId="{595D397B-3135-FD8A-97D3-CC6B0661486F}"/>
          </ac:picMkLst>
        </pc:picChg>
        <pc:picChg chg="add del mod">
          <ac:chgData name="Sander Pfannenmüller" userId="89994518-c28a-4acd-8ca0-2fcfffd0f697" providerId="ADAL" clId="{58DD7EE9-B2F6-49B5-930E-3A197655D90C}" dt="2023-04-19T07:48:05.103" v="536" actId="478"/>
          <ac:picMkLst>
            <pc:docMk/>
            <pc:sldMk cId="3597478348" sldId="287"/>
            <ac:picMk id="5" creationId="{25365C46-DFCC-6D44-2DDE-2571BE3E6CB3}"/>
          </ac:picMkLst>
        </pc:picChg>
        <pc:picChg chg="add mod modCrop">
          <ac:chgData name="Sander Pfannenmüller" userId="89994518-c28a-4acd-8ca0-2fcfffd0f697" providerId="ADAL" clId="{58DD7EE9-B2F6-49B5-930E-3A197655D90C}" dt="2023-04-19T07:48:28.209" v="543" actId="1076"/>
          <ac:picMkLst>
            <pc:docMk/>
            <pc:sldMk cId="3597478348" sldId="287"/>
            <ac:picMk id="7" creationId="{97782555-1F29-1E3C-D29C-5925A2982620}"/>
          </ac:picMkLst>
        </pc:picChg>
      </pc:sldChg>
    </pc:docChg>
  </pc:docChgLst>
  <pc:docChgLst>
    <pc:chgData name="Dennie Rijstenberg" userId="66911391-1c68-430b-9dcd-4ed6370c7562" providerId="ADAL" clId="{350A8F43-E945-4B2B-9902-C331FF5F6AE9}"/>
    <pc:docChg chg="custSel addSld modSld">
      <pc:chgData name="Dennie Rijstenberg" userId="66911391-1c68-430b-9dcd-4ed6370c7562" providerId="ADAL" clId="{350A8F43-E945-4B2B-9902-C331FF5F6AE9}" dt="2023-04-19T15:18:57.009" v="282" actId="1076"/>
      <pc:docMkLst>
        <pc:docMk/>
      </pc:docMkLst>
      <pc:sldChg chg="addSp modSp mod setBg">
        <pc:chgData name="Dennie Rijstenberg" userId="66911391-1c68-430b-9dcd-4ed6370c7562" providerId="ADAL" clId="{350A8F43-E945-4B2B-9902-C331FF5F6AE9}" dt="2023-04-19T14:57:24.878" v="109" actId="26606"/>
        <pc:sldMkLst>
          <pc:docMk/>
          <pc:sldMk cId="1064803894" sldId="257"/>
        </pc:sldMkLst>
        <pc:spChg chg="mod">
          <ac:chgData name="Dennie Rijstenberg" userId="66911391-1c68-430b-9dcd-4ed6370c7562" providerId="ADAL" clId="{350A8F43-E945-4B2B-9902-C331FF5F6AE9}" dt="2023-04-19T14:57:24.878" v="109" actId="26606"/>
          <ac:spMkLst>
            <pc:docMk/>
            <pc:sldMk cId="1064803894" sldId="257"/>
            <ac:spMk id="2" creationId="{950F7A6D-24F1-8463-8AAB-A6A0AA5259B4}"/>
          </ac:spMkLst>
        </pc:spChg>
        <pc:spChg chg="mod">
          <ac:chgData name="Dennie Rijstenberg" userId="66911391-1c68-430b-9dcd-4ed6370c7562" providerId="ADAL" clId="{350A8F43-E945-4B2B-9902-C331FF5F6AE9}" dt="2023-04-19T14:57:24.878" v="109" actId="26606"/>
          <ac:spMkLst>
            <pc:docMk/>
            <pc:sldMk cId="1064803894" sldId="257"/>
            <ac:spMk id="3" creationId="{B88D03ED-21E3-D4B2-195E-58409DE1A564}"/>
          </ac:spMkLst>
        </pc:spChg>
        <pc:spChg chg="add">
          <ac:chgData name="Dennie Rijstenberg" userId="66911391-1c68-430b-9dcd-4ed6370c7562" providerId="ADAL" clId="{350A8F43-E945-4B2B-9902-C331FF5F6AE9}" dt="2023-04-19T14:57:24.878" v="109" actId="26606"/>
          <ac:spMkLst>
            <pc:docMk/>
            <pc:sldMk cId="1064803894" sldId="257"/>
            <ac:spMk id="9" creationId="{3BCB5F6A-9EB0-40B0-9D13-3023E9A20508}"/>
          </ac:spMkLst>
        </pc:spChg>
        <pc:picChg chg="add">
          <ac:chgData name="Dennie Rijstenberg" userId="66911391-1c68-430b-9dcd-4ed6370c7562" providerId="ADAL" clId="{350A8F43-E945-4B2B-9902-C331FF5F6AE9}" dt="2023-04-19T14:57:24.878" v="109" actId="26606"/>
          <ac:picMkLst>
            <pc:docMk/>
            <pc:sldMk cId="1064803894" sldId="257"/>
            <ac:picMk id="5" creationId="{7DFBC9FA-9E7A-B9C4-B382-3BB3E66795F5}"/>
          </ac:picMkLst>
        </pc:picChg>
      </pc:sldChg>
      <pc:sldChg chg="addSp delSp modSp mod">
        <pc:chgData name="Dennie Rijstenberg" userId="66911391-1c68-430b-9dcd-4ed6370c7562" providerId="ADAL" clId="{350A8F43-E945-4B2B-9902-C331FF5F6AE9}" dt="2023-04-19T14:40:41.307" v="108" actId="1076"/>
        <pc:sldMkLst>
          <pc:docMk/>
          <pc:sldMk cId="1244404671" sldId="269"/>
        </pc:sldMkLst>
        <pc:spChg chg="mod">
          <ac:chgData name="Dennie Rijstenberg" userId="66911391-1c68-430b-9dcd-4ed6370c7562" providerId="ADAL" clId="{350A8F43-E945-4B2B-9902-C331FF5F6AE9}" dt="2023-04-19T14:34:03.780" v="50" actId="20577"/>
          <ac:spMkLst>
            <pc:docMk/>
            <pc:sldMk cId="1244404671" sldId="269"/>
            <ac:spMk id="2" creationId="{2036556B-1FDE-2CDC-0096-40F5C5DFF796}"/>
          </ac:spMkLst>
        </pc:spChg>
        <pc:spChg chg="mod">
          <ac:chgData name="Dennie Rijstenberg" userId="66911391-1c68-430b-9dcd-4ed6370c7562" providerId="ADAL" clId="{350A8F43-E945-4B2B-9902-C331FF5F6AE9}" dt="2023-04-19T14:34:28.289" v="89" actId="5793"/>
          <ac:spMkLst>
            <pc:docMk/>
            <pc:sldMk cId="1244404671" sldId="269"/>
            <ac:spMk id="3" creationId="{523CB10F-C35C-7916-363E-F80C11B71D6A}"/>
          </ac:spMkLst>
        </pc:spChg>
        <pc:picChg chg="del">
          <ac:chgData name="Dennie Rijstenberg" userId="66911391-1c68-430b-9dcd-4ed6370c7562" providerId="ADAL" clId="{350A8F43-E945-4B2B-9902-C331FF5F6AE9}" dt="2023-04-19T14:33:45.576" v="3" actId="478"/>
          <ac:picMkLst>
            <pc:docMk/>
            <pc:sldMk cId="1244404671" sldId="269"/>
            <ac:picMk id="5" creationId="{A3648CAA-0049-D61B-3E0B-756AEB0A376F}"/>
          </ac:picMkLst>
        </pc:picChg>
        <pc:picChg chg="add mod modCrop">
          <ac:chgData name="Dennie Rijstenberg" userId="66911391-1c68-430b-9dcd-4ed6370c7562" providerId="ADAL" clId="{350A8F43-E945-4B2B-9902-C331FF5F6AE9}" dt="2023-04-19T14:40:41.307" v="108" actId="1076"/>
          <ac:picMkLst>
            <pc:docMk/>
            <pc:sldMk cId="1244404671" sldId="269"/>
            <ac:picMk id="6" creationId="{6635DD53-C3C5-1515-E246-BA5B9DE5288E}"/>
          </ac:picMkLst>
        </pc:picChg>
        <pc:picChg chg="del mod">
          <ac:chgData name="Dennie Rijstenberg" userId="66911391-1c68-430b-9dcd-4ed6370c7562" providerId="ADAL" clId="{350A8F43-E945-4B2B-9902-C331FF5F6AE9}" dt="2023-04-19T14:33:45.127" v="2" actId="478"/>
          <ac:picMkLst>
            <pc:docMk/>
            <pc:sldMk cId="1244404671" sldId="269"/>
            <ac:picMk id="7" creationId="{9C50464A-90CB-C492-FEA4-307FB603134E}"/>
          </ac:picMkLst>
        </pc:picChg>
        <pc:picChg chg="add mod modCrop">
          <ac:chgData name="Dennie Rijstenberg" userId="66911391-1c68-430b-9dcd-4ed6370c7562" providerId="ADAL" clId="{350A8F43-E945-4B2B-9902-C331FF5F6AE9}" dt="2023-04-19T14:40:38.129" v="105" actId="1076"/>
          <ac:picMkLst>
            <pc:docMk/>
            <pc:sldMk cId="1244404671" sldId="269"/>
            <ac:picMk id="9" creationId="{70075B66-4298-9119-92DB-04E5E66836E0}"/>
          </ac:picMkLst>
        </pc:picChg>
      </pc:sldChg>
      <pc:sldChg chg="addSp delSp modSp mod setBg">
        <pc:chgData name="Dennie Rijstenberg" userId="66911391-1c68-430b-9dcd-4ed6370c7562" providerId="ADAL" clId="{350A8F43-E945-4B2B-9902-C331FF5F6AE9}" dt="2023-04-19T15:01:04.440" v="220" actId="26606"/>
        <pc:sldMkLst>
          <pc:docMk/>
          <pc:sldMk cId="3812379960" sldId="288"/>
        </pc:sldMkLst>
        <pc:spChg chg="mod">
          <ac:chgData name="Dennie Rijstenberg" userId="66911391-1c68-430b-9dcd-4ed6370c7562" providerId="ADAL" clId="{350A8F43-E945-4B2B-9902-C331FF5F6AE9}" dt="2023-04-19T15:01:04.440" v="220" actId="26606"/>
          <ac:spMkLst>
            <pc:docMk/>
            <pc:sldMk cId="3812379960" sldId="288"/>
            <ac:spMk id="2" creationId="{1E4A37F5-EC78-5CB8-B999-455CEAB08040}"/>
          </ac:spMkLst>
        </pc:spChg>
        <pc:spChg chg="mod">
          <ac:chgData name="Dennie Rijstenberg" userId="66911391-1c68-430b-9dcd-4ed6370c7562" providerId="ADAL" clId="{350A8F43-E945-4B2B-9902-C331FF5F6AE9}" dt="2023-04-19T15:01:04.440" v="220" actId="26606"/>
          <ac:spMkLst>
            <pc:docMk/>
            <pc:sldMk cId="3812379960" sldId="288"/>
            <ac:spMk id="3" creationId="{25A7FE2D-9BDD-94E9-E64C-6435B50E050A}"/>
          </ac:spMkLst>
        </pc:spChg>
        <pc:spChg chg="add del">
          <ac:chgData name="Dennie Rijstenberg" userId="66911391-1c68-430b-9dcd-4ed6370c7562" providerId="ADAL" clId="{350A8F43-E945-4B2B-9902-C331FF5F6AE9}" dt="2023-04-19T15:01:04.440" v="220" actId="26606"/>
          <ac:spMkLst>
            <pc:docMk/>
            <pc:sldMk cId="3812379960" sldId="288"/>
            <ac:spMk id="9" creationId="{3BCB5F6A-9EB0-40B0-9D13-3023E9A20508}"/>
          </ac:spMkLst>
        </pc:spChg>
        <pc:spChg chg="add">
          <ac:chgData name="Dennie Rijstenberg" userId="66911391-1c68-430b-9dcd-4ed6370c7562" providerId="ADAL" clId="{350A8F43-E945-4B2B-9902-C331FF5F6AE9}" dt="2023-04-19T15:01:04.440" v="220" actId="26606"/>
          <ac:spMkLst>
            <pc:docMk/>
            <pc:sldMk cId="3812379960" sldId="288"/>
            <ac:spMk id="18" creationId="{3F088236-D655-4F88-B238-E16762358025}"/>
          </ac:spMkLst>
        </pc:spChg>
        <pc:spChg chg="add">
          <ac:chgData name="Dennie Rijstenberg" userId="66911391-1c68-430b-9dcd-4ed6370c7562" providerId="ADAL" clId="{350A8F43-E945-4B2B-9902-C331FF5F6AE9}" dt="2023-04-19T15:01:04.440" v="220" actId="26606"/>
          <ac:spMkLst>
            <pc:docMk/>
            <pc:sldMk cId="3812379960" sldId="288"/>
            <ac:spMk id="20" creationId="{3DAC0C92-199E-475C-9390-119A9B027276}"/>
          </ac:spMkLst>
        </pc:spChg>
        <pc:spChg chg="add">
          <ac:chgData name="Dennie Rijstenberg" userId="66911391-1c68-430b-9dcd-4ed6370c7562" providerId="ADAL" clId="{350A8F43-E945-4B2B-9902-C331FF5F6AE9}" dt="2023-04-19T15:01:04.440" v="220" actId="26606"/>
          <ac:spMkLst>
            <pc:docMk/>
            <pc:sldMk cId="3812379960" sldId="288"/>
            <ac:spMk id="22" creationId="{C4CFB339-0ED8-4FE2-9EF1-6D1375B8499B}"/>
          </ac:spMkLst>
        </pc:spChg>
        <pc:spChg chg="add">
          <ac:chgData name="Dennie Rijstenberg" userId="66911391-1c68-430b-9dcd-4ed6370c7562" providerId="ADAL" clId="{350A8F43-E945-4B2B-9902-C331FF5F6AE9}" dt="2023-04-19T15:01:04.440" v="220" actId="26606"/>
          <ac:spMkLst>
            <pc:docMk/>
            <pc:sldMk cId="3812379960" sldId="288"/>
            <ac:spMk id="24" creationId="{31896C80-2069-4431-9C19-83B913734490}"/>
          </ac:spMkLst>
        </pc:spChg>
        <pc:spChg chg="add">
          <ac:chgData name="Dennie Rijstenberg" userId="66911391-1c68-430b-9dcd-4ed6370c7562" providerId="ADAL" clId="{350A8F43-E945-4B2B-9902-C331FF5F6AE9}" dt="2023-04-19T15:01:04.440" v="220" actId="26606"/>
          <ac:spMkLst>
            <pc:docMk/>
            <pc:sldMk cId="3812379960" sldId="288"/>
            <ac:spMk id="26" creationId="{BF120A21-0841-4823-B0C4-28AEBCEF9B78}"/>
          </ac:spMkLst>
        </pc:spChg>
        <pc:spChg chg="add">
          <ac:chgData name="Dennie Rijstenberg" userId="66911391-1c68-430b-9dcd-4ed6370c7562" providerId="ADAL" clId="{350A8F43-E945-4B2B-9902-C331FF5F6AE9}" dt="2023-04-19T15:01:04.440" v="220" actId="26606"/>
          <ac:spMkLst>
            <pc:docMk/>
            <pc:sldMk cId="3812379960" sldId="288"/>
            <ac:spMk id="28" creationId="{DBB05BAE-BBD3-4289-899F-A6851503C6B0}"/>
          </ac:spMkLst>
        </pc:spChg>
        <pc:spChg chg="add">
          <ac:chgData name="Dennie Rijstenberg" userId="66911391-1c68-430b-9dcd-4ed6370c7562" providerId="ADAL" clId="{350A8F43-E945-4B2B-9902-C331FF5F6AE9}" dt="2023-04-19T15:01:04.440" v="220" actId="26606"/>
          <ac:spMkLst>
            <pc:docMk/>
            <pc:sldMk cId="3812379960" sldId="288"/>
            <ac:spMk id="30" creationId="{9874D11C-36F5-4BBE-A490-019A54E953B0}"/>
          </ac:spMkLst>
        </pc:spChg>
        <pc:picChg chg="add mod ord">
          <ac:chgData name="Dennie Rijstenberg" userId="66911391-1c68-430b-9dcd-4ed6370c7562" providerId="ADAL" clId="{350A8F43-E945-4B2B-9902-C331FF5F6AE9}" dt="2023-04-19T15:01:04.440" v="220" actId="26606"/>
          <ac:picMkLst>
            <pc:docMk/>
            <pc:sldMk cId="3812379960" sldId="288"/>
            <ac:picMk id="5" creationId="{3ED900CB-F03F-0C5C-05C7-2BCFBE731093}"/>
          </ac:picMkLst>
        </pc:picChg>
        <pc:cxnChg chg="add">
          <ac:chgData name="Dennie Rijstenberg" userId="66911391-1c68-430b-9dcd-4ed6370c7562" providerId="ADAL" clId="{350A8F43-E945-4B2B-9902-C331FF5F6AE9}" dt="2023-04-19T15:01:04.440" v="220" actId="26606"/>
          <ac:cxnSpMkLst>
            <pc:docMk/>
            <pc:sldMk cId="3812379960" sldId="288"/>
            <ac:cxnSpMk id="14" creationId="{64FA5DFF-7FE6-4855-84E6-DFA78EE978BD}"/>
          </ac:cxnSpMkLst>
        </pc:cxnChg>
        <pc:cxnChg chg="add">
          <ac:chgData name="Dennie Rijstenberg" userId="66911391-1c68-430b-9dcd-4ed6370c7562" providerId="ADAL" clId="{350A8F43-E945-4B2B-9902-C331FF5F6AE9}" dt="2023-04-19T15:01:04.440" v="220" actId="26606"/>
          <ac:cxnSpMkLst>
            <pc:docMk/>
            <pc:sldMk cId="3812379960" sldId="288"/>
            <ac:cxnSpMk id="16" creationId="{2AFD8CBA-54A3-4363-991B-B9C631BBFA74}"/>
          </ac:cxnSpMkLst>
        </pc:cxnChg>
      </pc:sldChg>
      <pc:sldChg chg="addSp delSp modSp add mod">
        <pc:chgData name="Dennie Rijstenberg" userId="66911391-1c68-430b-9dcd-4ed6370c7562" providerId="ADAL" clId="{350A8F43-E945-4B2B-9902-C331FF5F6AE9}" dt="2023-04-19T15:18:57.009" v="282" actId="1076"/>
        <pc:sldMkLst>
          <pc:docMk/>
          <pc:sldMk cId="2354586442" sldId="290"/>
        </pc:sldMkLst>
        <pc:spChg chg="mod">
          <ac:chgData name="Dennie Rijstenberg" userId="66911391-1c68-430b-9dcd-4ed6370c7562" providerId="ADAL" clId="{350A8F43-E945-4B2B-9902-C331FF5F6AE9}" dt="2023-04-19T14:59:21.812" v="125" actId="20577"/>
          <ac:spMkLst>
            <pc:docMk/>
            <pc:sldMk cId="2354586442" sldId="290"/>
            <ac:spMk id="2" creationId="{2036556B-1FDE-2CDC-0096-40F5C5DFF796}"/>
          </ac:spMkLst>
        </pc:spChg>
        <pc:spChg chg="mod">
          <ac:chgData name="Dennie Rijstenberg" userId="66911391-1c68-430b-9dcd-4ed6370c7562" providerId="ADAL" clId="{350A8F43-E945-4B2B-9902-C331FF5F6AE9}" dt="2023-04-19T15:01:48.858" v="253" actId="20577"/>
          <ac:spMkLst>
            <pc:docMk/>
            <pc:sldMk cId="2354586442" sldId="290"/>
            <ac:spMk id="3" creationId="{523CB10F-C35C-7916-363E-F80C11B71D6A}"/>
          </ac:spMkLst>
        </pc:spChg>
        <pc:picChg chg="del">
          <ac:chgData name="Dennie Rijstenberg" userId="66911391-1c68-430b-9dcd-4ed6370c7562" providerId="ADAL" clId="{350A8F43-E945-4B2B-9902-C331FF5F6AE9}" dt="2023-04-19T15:16:46.061" v="262" actId="478"/>
          <ac:picMkLst>
            <pc:docMk/>
            <pc:sldMk cId="2354586442" sldId="290"/>
            <ac:picMk id="5" creationId="{A3648CAA-0049-D61B-3E0B-756AEB0A376F}"/>
          </ac:picMkLst>
        </pc:picChg>
        <pc:picChg chg="del">
          <ac:chgData name="Dennie Rijstenberg" userId="66911391-1c68-430b-9dcd-4ed6370c7562" providerId="ADAL" clId="{350A8F43-E945-4B2B-9902-C331FF5F6AE9}" dt="2023-04-19T15:16:46.677" v="263" actId="478"/>
          <ac:picMkLst>
            <pc:docMk/>
            <pc:sldMk cId="2354586442" sldId="290"/>
            <ac:picMk id="7" creationId="{9C50464A-90CB-C492-FEA4-307FB603134E}"/>
          </ac:picMkLst>
        </pc:picChg>
        <pc:picChg chg="add del mod modCrop">
          <ac:chgData name="Dennie Rijstenberg" userId="66911391-1c68-430b-9dcd-4ed6370c7562" providerId="ADAL" clId="{350A8F43-E945-4B2B-9902-C331FF5F6AE9}" dt="2023-04-19T15:18:42.659" v="275" actId="478"/>
          <ac:picMkLst>
            <pc:docMk/>
            <pc:sldMk cId="2354586442" sldId="290"/>
            <ac:picMk id="8" creationId="{C1DFB3B1-5257-726C-75C3-4AF73C4DE38B}"/>
          </ac:picMkLst>
        </pc:picChg>
        <pc:picChg chg="add mod modCrop">
          <ac:chgData name="Dennie Rijstenberg" userId="66911391-1c68-430b-9dcd-4ed6370c7562" providerId="ADAL" clId="{350A8F43-E945-4B2B-9902-C331FF5F6AE9}" dt="2023-04-19T15:17:58.102" v="274" actId="1076"/>
          <ac:picMkLst>
            <pc:docMk/>
            <pc:sldMk cId="2354586442" sldId="290"/>
            <ac:picMk id="10" creationId="{086FFBB8-E587-7144-B62B-790768EE1E88}"/>
          </ac:picMkLst>
        </pc:picChg>
        <pc:picChg chg="add mod modCrop">
          <ac:chgData name="Dennie Rijstenberg" userId="66911391-1c68-430b-9dcd-4ed6370c7562" providerId="ADAL" clId="{350A8F43-E945-4B2B-9902-C331FF5F6AE9}" dt="2023-04-19T15:18:57.009" v="282" actId="1076"/>
          <ac:picMkLst>
            <pc:docMk/>
            <pc:sldMk cId="2354586442" sldId="290"/>
            <ac:picMk id="12" creationId="{6F09135F-D0E9-F9EA-03A1-8202EAD99FB3}"/>
          </ac:picMkLst>
        </pc:picChg>
      </pc:sldChg>
    </pc:docChg>
  </pc:docChgLst>
  <pc:docChgLst>
    <pc:chgData name="Nick Bouhuis" userId="86683965-d6cf-4717-9f43-509c6de2f01b" providerId="ADAL" clId="{B1E70671-B6B2-4A5E-9BE3-C1D9E097F939}"/>
    <pc:docChg chg="undo custSel modSld">
      <pc:chgData name="Nick Bouhuis" userId="86683965-d6cf-4717-9f43-509c6de2f01b" providerId="ADAL" clId="{B1E70671-B6B2-4A5E-9BE3-C1D9E097F939}" dt="2023-04-19T14:41:13.469" v="2227" actId="1076"/>
      <pc:docMkLst>
        <pc:docMk/>
      </pc:docMkLst>
      <pc:sldChg chg="modNotesTx">
        <pc:chgData name="Nick Bouhuis" userId="86683965-d6cf-4717-9f43-509c6de2f01b" providerId="ADAL" clId="{B1E70671-B6B2-4A5E-9BE3-C1D9E097F939}" dt="2023-04-19T11:28:36.887" v="1624" actId="20577"/>
        <pc:sldMkLst>
          <pc:docMk/>
          <pc:sldMk cId="792052984" sldId="260"/>
        </pc:sldMkLst>
      </pc:sldChg>
      <pc:sldChg chg="addSp delSp modSp mod">
        <pc:chgData name="Nick Bouhuis" userId="86683965-d6cf-4717-9f43-509c6de2f01b" providerId="ADAL" clId="{B1E70671-B6B2-4A5E-9BE3-C1D9E097F939}" dt="2023-04-19T13:11:54.596" v="1964" actId="1076"/>
        <pc:sldMkLst>
          <pc:docMk/>
          <pc:sldMk cId="4009457162" sldId="261"/>
        </pc:sldMkLst>
        <pc:spChg chg="mod">
          <ac:chgData name="Nick Bouhuis" userId="86683965-d6cf-4717-9f43-509c6de2f01b" providerId="ADAL" clId="{B1E70671-B6B2-4A5E-9BE3-C1D9E097F939}" dt="2023-04-19T13:10:49.080" v="1950" actId="790"/>
          <ac:spMkLst>
            <pc:docMk/>
            <pc:sldMk cId="4009457162" sldId="261"/>
            <ac:spMk id="2" creationId="{2036556B-1FDE-2CDC-0096-40F5C5DFF796}"/>
          </ac:spMkLst>
        </pc:spChg>
        <pc:spChg chg="add mod">
          <ac:chgData name="Nick Bouhuis" userId="86683965-d6cf-4717-9f43-509c6de2f01b" providerId="ADAL" clId="{B1E70671-B6B2-4A5E-9BE3-C1D9E097F939}" dt="2023-04-19T13:11:37.420" v="1960" actId="1076"/>
          <ac:spMkLst>
            <pc:docMk/>
            <pc:sldMk cId="4009457162" sldId="261"/>
            <ac:spMk id="5" creationId="{2E81C313-930F-4251-82D2-74AB058C55A6}"/>
          </ac:spMkLst>
        </pc:spChg>
        <pc:spChg chg="add mod">
          <ac:chgData name="Nick Bouhuis" userId="86683965-d6cf-4717-9f43-509c6de2f01b" providerId="ADAL" clId="{B1E70671-B6B2-4A5E-9BE3-C1D9E097F939}" dt="2023-04-19T13:11:46.815" v="1962" actId="1076"/>
          <ac:spMkLst>
            <pc:docMk/>
            <pc:sldMk cId="4009457162" sldId="261"/>
            <ac:spMk id="6" creationId="{878C8D27-1F99-3007-31B0-02D34F461293}"/>
          </ac:spMkLst>
        </pc:spChg>
        <pc:spChg chg="add mod">
          <ac:chgData name="Nick Bouhuis" userId="86683965-d6cf-4717-9f43-509c6de2f01b" providerId="ADAL" clId="{B1E70671-B6B2-4A5E-9BE3-C1D9E097F939}" dt="2023-04-19T13:11:54.596" v="1964" actId="1076"/>
          <ac:spMkLst>
            <pc:docMk/>
            <pc:sldMk cId="4009457162" sldId="261"/>
            <ac:spMk id="7" creationId="{460B7B95-AB9C-E558-AEF8-CC6D0FD0126E}"/>
          </ac:spMkLst>
        </pc:spChg>
        <pc:picChg chg="add mod">
          <ac:chgData name="Nick Bouhuis" userId="86683965-d6cf-4717-9f43-509c6de2f01b" providerId="ADAL" clId="{B1E70671-B6B2-4A5E-9BE3-C1D9E097F939}" dt="2023-04-19T13:10:54.567" v="1952" actId="1076"/>
          <ac:picMkLst>
            <pc:docMk/>
            <pc:sldMk cId="4009457162" sldId="261"/>
            <ac:picMk id="4" creationId="{5933042E-8442-AF7D-3532-F69E6B8C2E44}"/>
          </ac:picMkLst>
        </pc:picChg>
        <pc:picChg chg="del">
          <ac:chgData name="Nick Bouhuis" userId="86683965-d6cf-4717-9f43-509c6de2f01b" providerId="ADAL" clId="{B1E70671-B6B2-4A5E-9BE3-C1D9E097F939}" dt="2023-04-19T13:06:36.370" v="1923" actId="478"/>
          <ac:picMkLst>
            <pc:docMk/>
            <pc:sldMk cId="4009457162" sldId="261"/>
            <ac:picMk id="8" creationId="{373FFBEE-96F3-2D87-2281-EEA723065514}"/>
          </ac:picMkLst>
        </pc:picChg>
      </pc:sldChg>
      <pc:sldChg chg="addSp delSp modSp mod">
        <pc:chgData name="Nick Bouhuis" userId="86683965-d6cf-4717-9f43-509c6de2f01b" providerId="ADAL" clId="{B1E70671-B6B2-4A5E-9BE3-C1D9E097F939}" dt="2023-04-19T14:41:13.469" v="2227" actId="1076"/>
        <pc:sldMkLst>
          <pc:docMk/>
          <pc:sldMk cId="536487169" sldId="264"/>
        </pc:sldMkLst>
        <pc:spChg chg="mod">
          <ac:chgData name="Nick Bouhuis" userId="86683965-d6cf-4717-9f43-509c6de2f01b" providerId="ADAL" clId="{B1E70671-B6B2-4A5E-9BE3-C1D9E097F939}" dt="2023-04-19T14:26:48.875" v="1981" actId="14100"/>
          <ac:spMkLst>
            <pc:docMk/>
            <pc:sldMk cId="536487169" sldId="264"/>
            <ac:spMk id="2" creationId="{331005CC-7F81-4201-25F2-56BCEDDBD119}"/>
          </ac:spMkLst>
        </pc:spChg>
        <pc:spChg chg="mod">
          <ac:chgData name="Nick Bouhuis" userId="86683965-d6cf-4717-9f43-509c6de2f01b" providerId="ADAL" clId="{B1E70671-B6B2-4A5E-9BE3-C1D9E097F939}" dt="2023-04-19T14:41:13.469" v="2227" actId="1076"/>
          <ac:spMkLst>
            <pc:docMk/>
            <pc:sldMk cId="536487169" sldId="264"/>
            <ac:spMk id="3" creationId="{A4F40F86-A040-862F-EA55-9BF75CACAD89}"/>
          </ac:spMkLst>
        </pc:spChg>
        <pc:picChg chg="add del">
          <ac:chgData name="Nick Bouhuis" userId="86683965-d6cf-4717-9f43-509c6de2f01b" providerId="ADAL" clId="{B1E70671-B6B2-4A5E-9BE3-C1D9E097F939}" dt="2023-04-19T14:22:19.619" v="1968" actId="478"/>
          <ac:picMkLst>
            <pc:docMk/>
            <pc:sldMk cId="536487169" sldId="264"/>
            <ac:picMk id="6" creationId="{061DBF19-CF59-5D8F-1325-E85FFB4E77E7}"/>
          </ac:picMkLst>
        </pc:picChg>
        <pc:picChg chg="add del mod">
          <ac:chgData name="Nick Bouhuis" userId="86683965-d6cf-4717-9f43-509c6de2f01b" providerId="ADAL" clId="{B1E70671-B6B2-4A5E-9BE3-C1D9E097F939}" dt="2023-04-19T14:25:26.035" v="1971" actId="478"/>
          <ac:picMkLst>
            <pc:docMk/>
            <pc:sldMk cId="536487169" sldId="264"/>
            <ac:picMk id="8" creationId="{491F13F0-4808-B4A3-A325-E3A5BE44BF85}"/>
          </ac:picMkLst>
        </pc:picChg>
        <pc:picChg chg="add del mod">
          <ac:chgData name="Nick Bouhuis" userId="86683965-d6cf-4717-9f43-509c6de2f01b" providerId="ADAL" clId="{B1E70671-B6B2-4A5E-9BE3-C1D9E097F939}" dt="2023-04-19T14:26:28.179" v="1975" actId="478"/>
          <ac:picMkLst>
            <pc:docMk/>
            <pc:sldMk cId="536487169" sldId="264"/>
            <ac:picMk id="10" creationId="{23665FA7-ADDC-7FE3-CAE4-D6A9D24FB593}"/>
          </ac:picMkLst>
        </pc:picChg>
        <pc:picChg chg="add mod ord">
          <ac:chgData name="Nick Bouhuis" userId="86683965-d6cf-4717-9f43-509c6de2f01b" providerId="ADAL" clId="{B1E70671-B6B2-4A5E-9BE3-C1D9E097F939}" dt="2023-04-19T14:32:05.804" v="1992" actId="1076"/>
          <ac:picMkLst>
            <pc:docMk/>
            <pc:sldMk cId="536487169" sldId="264"/>
            <ac:picMk id="12" creationId="{10D87954-753E-F58E-4E43-681AE175A5DD}"/>
          </ac:picMkLst>
        </pc:picChg>
      </pc:sldChg>
      <pc:sldChg chg="modSp mod">
        <pc:chgData name="Nick Bouhuis" userId="86683965-d6cf-4717-9f43-509c6de2f01b" providerId="ADAL" clId="{B1E70671-B6B2-4A5E-9BE3-C1D9E097F939}" dt="2023-04-19T12:52:10.119" v="1869" actId="790"/>
        <pc:sldMkLst>
          <pc:docMk/>
          <pc:sldMk cId="2872484457" sldId="272"/>
        </pc:sldMkLst>
        <pc:spChg chg="mod">
          <ac:chgData name="Nick Bouhuis" userId="86683965-d6cf-4717-9f43-509c6de2f01b" providerId="ADAL" clId="{B1E70671-B6B2-4A5E-9BE3-C1D9E097F939}" dt="2023-04-19T12:52:10.119" v="1869" actId="790"/>
          <ac:spMkLst>
            <pc:docMk/>
            <pc:sldMk cId="2872484457" sldId="272"/>
            <ac:spMk id="2" creationId="{2036556B-1FDE-2CDC-0096-40F5C5DFF796}"/>
          </ac:spMkLst>
        </pc:spChg>
        <pc:spChg chg="mod">
          <ac:chgData name="Nick Bouhuis" userId="86683965-d6cf-4717-9f43-509c6de2f01b" providerId="ADAL" clId="{B1E70671-B6B2-4A5E-9BE3-C1D9E097F939}" dt="2023-04-19T12:50:42.727" v="1807" actId="790"/>
          <ac:spMkLst>
            <pc:docMk/>
            <pc:sldMk cId="2872484457" sldId="272"/>
            <ac:spMk id="3" creationId="{523CB10F-C35C-7916-363E-F80C11B71D6A}"/>
          </ac:spMkLst>
        </pc:spChg>
        <pc:picChg chg="mod modCrop">
          <ac:chgData name="Nick Bouhuis" userId="86683965-d6cf-4717-9f43-509c6de2f01b" providerId="ADAL" clId="{B1E70671-B6B2-4A5E-9BE3-C1D9E097F939}" dt="2023-04-19T12:50:31.597" v="1806" actId="1035"/>
          <ac:picMkLst>
            <pc:docMk/>
            <pc:sldMk cId="2872484457" sldId="272"/>
            <ac:picMk id="7" creationId="{B65E14E5-FE58-630D-1229-DDD116F168D9}"/>
          </ac:picMkLst>
        </pc:picChg>
      </pc:sldChg>
      <pc:sldChg chg="modSp mod">
        <pc:chgData name="Nick Bouhuis" userId="86683965-d6cf-4717-9f43-509c6de2f01b" providerId="ADAL" clId="{B1E70671-B6B2-4A5E-9BE3-C1D9E097F939}" dt="2023-04-18T19:36:17.560" v="2" actId="1036"/>
        <pc:sldMkLst>
          <pc:docMk/>
          <pc:sldMk cId="1733198353" sldId="282"/>
        </pc:sldMkLst>
        <pc:picChg chg="mod">
          <ac:chgData name="Nick Bouhuis" userId="86683965-d6cf-4717-9f43-509c6de2f01b" providerId="ADAL" clId="{B1E70671-B6B2-4A5E-9BE3-C1D9E097F939}" dt="2023-04-18T19:36:17.560" v="2" actId="1036"/>
          <ac:picMkLst>
            <pc:docMk/>
            <pc:sldMk cId="1733198353" sldId="282"/>
            <ac:picMk id="6" creationId="{2A7BBC54-6ADD-676E-D8BB-C675663872B0}"/>
          </ac:picMkLst>
        </pc:picChg>
      </pc:sldChg>
      <pc:sldChg chg="addSp delSp modSp mod modAnim">
        <pc:chgData name="Nick Bouhuis" userId="86683965-d6cf-4717-9f43-509c6de2f01b" providerId="ADAL" clId="{B1E70671-B6B2-4A5E-9BE3-C1D9E097F939}" dt="2023-04-19T13:53:47.488" v="1966" actId="167"/>
        <pc:sldMkLst>
          <pc:docMk/>
          <pc:sldMk cId="3776373303" sldId="286"/>
        </pc:sldMkLst>
        <pc:spChg chg="mod">
          <ac:chgData name="Nick Bouhuis" userId="86683965-d6cf-4717-9f43-509c6de2f01b" providerId="ADAL" clId="{B1E70671-B6B2-4A5E-9BE3-C1D9E097F939}" dt="2023-04-19T12:54:26.501" v="1915" actId="20577"/>
          <ac:spMkLst>
            <pc:docMk/>
            <pc:sldMk cId="3776373303" sldId="286"/>
            <ac:spMk id="2" creationId="{2036556B-1FDE-2CDC-0096-40F5C5DFF796}"/>
          </ac:spMkLst>
        </pc:spChg>
        <pc:spChg chg="mod">
          <ac:chgData name="Nick Bouhuis" userId="86683965-d6cf-4717-9f43-509c6de2f01b" providerId="ADAL" clId="{B1E70671-B6B2-4A5E-9BE3-C1D9E097F939}" dt="2023-04-19T11:48:23.362" v="1692" actId="20577"/>
          <ac:spMkLst>
            <pc:docMk/>
            <pc:sldMk cId="3776373303" sldId="286"/>
            <ac:spMk id="3" creationId="{523CB10F-C35C-7916-363E-F80C11B71D6A}"/>
          </ac:spMkLst>
        </pc:spChg>
        <pc:spChg chg="add mod">
          <ac:chgData name="Nick Bouhuis" userId="86683965-d6cf-4717-9f43-509c6de2f01b" providerId="ADAL" clId="{B1E70671-B6B2-4A5E-9BE3-C1D9E097F939}" dt="2023-04-19T08:02:32.277" v="171" actId="1076"/>
          <ac:spMkLst>
            <pc:docMk/>
            <pc:sldMk cId="3776373303" sldId="286"/>
            <ac:spMk id="7" creationId="{13429000-AF4E-7E4F-D91E-32900C56C1D2}"/>
          </ac:spMkLst>
        </pc:spChg>
        <pc:spChg chg="add del mod">
          <ac:chgData name="Nick Bouhuis" userId="86683965-d6cf-4717-9f43-509c6de2f01b" providerId="ADAL" clId="{B1E70671-B6B2-4A5E-9BE3-C1D9E097F939}" dt="2023-04-19T08:07:30.814" v="189"/>
          <ac:spMkLst>
            <pc:docMk/>
            <pc:sldMk cId="3776373303" sldId="286"/>
            <ac:spMk id="8" creationId="{1D599B2A-D79F-BF2C-7BA6-0CFDB887AF56}"/>
          </ac:spMkLst>
        </pc:spChg>
        <pc:spChg chg="add mod ord">
          <ac:chgData name="Nick Bouhuis" userId="86683965-d6cf-4717-9f43-509c6de2f01b" providerId="ADAL" clId="{B1E70671-B6B2-4A5E-9BE3-C1D9E097F939}" dt="2023-04-19T08:37:16.521" v="484" actId="167"/>
          <ac:spMkLst>
            <pc:docMk/>
            <pc:sldMk cId="3776373303" sldId="286"/>
            <ac:spMk id="9" creationId="{A0728681-9C49-35C4-D5C2-E0789CC84BC7}"/>
          </ac:spMkLst>
        </pc:spChg>
        <pc:spChg chg="add mod ord">
          <ac:chgData name="Nick Bouhuis" userId="86683965-d6cf-4717-9f43-509c6de2f01b" providerId="ADAL" clId="{B1E70671-B6B2-4A5E-9BE3-C1D9E097F939}" dt="2023-04-19T08:37:05.638" v="482" actId="167"/>
          <ac:spMkLst>
            <pc:docMk/>
            <pc:sldMk cId="3776373303" sldId="286"/>
            <ac:spMk id="10" creationId="{CE8A3900-2AD2-9C29-04EE-39744C9F12ED}"/>
          </ac:spMkLst>
        </pc:spChg>
        <pc:spChg chg="add mod ord">
          <ac:chgData name="Nick Bouhuis" userId="86683965-d6cf-4717-9f43-509c6de2f01b" providerId="ADAL" clId="{B1E70671-B6B2-4A5E-9BE3-C1D9E097F939}" dt="2023-04-19T08:37:22.564" v="485" actId="167"/>
          <ac:spMkLst>
            <pc:docMk/>
            <pc:sldMk cId="3776373303" sldId="286"/>
            <ac:spMk id="11" creationId="{D02A3228-FBE0-A891-224D-71F49B082120}"/>
          </ac:spMkLst>
        </pc:spChg>
        <pc:spChg chg="add mod">
          <ac:chgData name="Nick Bouhuis" userId="86683965-d6cf-4717-9f43-509c6de2f01b" providerId="ADAL" clId="{B1E70671-B6B2-4A5E-9BE3-C1D9E097F939}" dt="2023-04-19T08:41:17.771" v="506" actId="1076"/>
          <ac:spMkLst>
            <pc:docMk/>
            <pc:sldMk cId="3776373303" sldId="286"/>
            <ac:spMk id="12" creationId="{D6C3187B-D93E-6885-F9EE-B4DAFC3425D4}"/>
          </ac:spMkLst>
        </pc:spChg>
        <pc:spChg chg="add mod">
          <ac:chgData name="Nick Bouhuis" userId="86683965-d6cf-4717-9f43-509c6de2f01b" providerId="ADAL" clId="{B1E70671-B6B2-4A5E-9BE3-C1D9E097F939}" dt="2023-04-19T08:49:52.752" v="717" actId="1076"/>
          <ac:spMkLst>
            <pc:docMk/>
            <pc:sldMk cId="3776373303" sldId="286"/>
            <ac:spMk id="13" creationId="{8D4CB3A0-CC13-82C1-4385-A415C2CCF69F}"/>
          </ac:spMkLst>
        </pc:spChg>
        <pc:spChg chg="add mod">
          <ac:chgData name="Nick Bouhuis" userId="86683965-d6cf-4717-9f43-509c6de2f01b" providerId="ADAL" clId="{B1E70671-B6B2-4A5E-9BE3-C1D9E097F939}" dt="2023-04-19T08:52:42.967" v="727" actId="14100"/>
          <ac:spMkLst>
            <pc:docMk/>
            <pc:sldMk cId="3776373303" sldId="286"/>
            <ac:spMk id="14" creationId="{5A7A6131-BA68-5B18-C26D-E045B747ECAD}"/>
          </ac:spMkLst>
        </pc:spChg>
        <pc:spChg chg="add mod">
          <ac:chgData name="Nick Bouhuis" userId="86683965-d6cf-4717-9f43-509c6de2f01b" providerId="ADAL" clId="{B1E70671-B6B2-4A5E-9BE3-C1D9E097F939}" dt="2023-04-19T11:48:10.117" v="1663" actId="313"/>
          <ac:spMkLst>
            <pc:docMk/>
            <pc:sldMk cId="3776373303" sldId="286"/>
            <ac:spMk id="17" creationId="{0118ED0B-F1CB-0B4A-E492-EEC82CAA8EBE}"/>
          </ac:spMkLst>
        </pc:spChg>
        <pc:picChg chg="mod modCrop">
          <ac:chgData name="Nick Bouhuis" userId="86683965-d6cf-4717-9f43-509c6de2f01b" providerId="ADAL" clId="{B1E70671-B6B2-4A5E-9BE3-C1D9E097F939}" dt="2023-04-19T06:46:36.960" v="148" actId="14100"/>
          <ac:picMkLst>
            <pc:docMk/>
            <pc:sldMk cId="3776373303" sldId="286"/>
            <ac:picMk id="4" creationId="{595D397B-3135-FD8A-97D3-CC6B0661486F}"/>
          </ac:picMkLst>
        </pc:picChg>
        <pc:picChg chg="mod ord modCrop">
          <ac:chgData name="Nick Bouhuis" userId="86683965-d6cf-4717-9f43-509c6de2f01b" providerId="ADAL" clId="{B1E70671-B6B2-4A5E-9BE3-C1D9E097F939}" dt="2023-04-19T08:36:35.044" v="480" actId="167"/>
          <ac:picMkLst>
            <pc:docMk/>
            <pc:sldMk cId="3776373303" sldId="286"/>
            <ac:picMk id="6" creationId="{4912811E-8B38-079B-FCA7-212B5750FB0B}"/>
          </ac:picMkLst>
        </pc:picChg>
        <pc:picChg chg="add mod ord">
          <ac:chgData name="Nick Bouhuis" userId="86683965-d6cf-4717-9f43-509c6de2f01b" providerId="ADAL" clId="{B1E70671-B6B2-4A5E-9BE3-C1D9E097F939}" dt="2023-04-19T13:53:43.122" v="1965" actId="167"/>
          <ac:picMkLst>
            <pc:docMk/>
            <pc:sldMk cId="3776373303" sldId="286"/>
            <ac:picMk id="16" creationId="{12DE7883-DA2F-A0EC-A085-E3873B046074}"/>
          </ac:picMkLst>
        </pc:picChg>
        <pc:picChg chg="add mod">
          <ac:chgData name="Nick Bouhuis" userId="86683965-d6cf-4717-9f43-509c6de2f01b" providerId="ADAL" clId="{B1E70671-B6B2-4A5E-9BE3-C1D9E097F939}" dt="2023-04-19T08:37:26.276" v="486" actId="167"/>
          <ac:picMkLst>
            <pc:docMk/>
            <pc:sldMk cId="3776373303" sldId="286"/>
            <ac:picMk id="1026" creationId="{E3528D2E-7BAA-FE45-73C6-7BEF8DED1905}"/>
          </ac:picMkLst>
        </pc:picChg>
        <pc:picChg chg="add mod">
          <ac:chgData name="Nick Bouhuis" userId="86683965-d6cf-4717-9f43-509c6de2f01b" providerId="ADAL" clId="{B1E70671-B6B2-4A5E-9BE3-C1D9E097F939}" dt="2023-04-19T13:53:47.488" v="1966" actId="167"/>
          <ac:picMkLst>
            <pc:docMk/>
            <pc:sldMk cId="3776373303" sldId="286"/>
            <ac:picMk id="1028" creationId="{263F51ED-D77B-A0F3-A13A-7CE029476CDF}"/>
          </ac:picMkLst>
        </pc:picChg>
      </pc:sldChg>
      <pc:sldChg chg="addSp delSp modSp mod delAnim modAnim">
        <pc:chgData name="Nick Bouhuis" userId="86683965-d6cf-4717-9f43-509c6de2f01b" providerId="ADAL" clId="{B1E70671-B6B2-4A5E-9BE3-C1D9E097F939}" dt="2023-04-19T12:54:42.246" v="1922" actId="313"/>
        <pc:sldMkLst>
          <pc:docMk/>
          <pc:sldMk cId="3597478348" sldId="287"/>
        </pc:sldMkLst>
        <pc:spChg chg="mod">
          <ac:chgData name="Nick Bouhuis" userId="86683965-d6cf-4717-9f43-509c6de2f01b" providerId="ADAL" clId="{B1E70671-B6B2-4A5E-9BE3-C1D9E097F939}" dt="2023-04-19T12:54:42.246" v="1922" actId="313"/>
          <ac:spMkLst>
            <pc:docMk/>
            <pc:sldMk cId="3597478348" sldId="287"/>
            <ac:spMk id="2" creationId="{2036556B-1FDE-2CDC-0096-40F5C5DFF796}"/>
          </ac:spMkLst>
        </pc:spChg>
        <pc:spChg chg="mod">
          <ac:chgData name="Nick Bouhuis" userId="86683965-d6cf-4717-9f43-509c6de2f01b" providerId="ADAL" clId="{B1E70671-B6B2-4A5E-9BE3-C1D9E097F939}" dt="2023-04-19T06:46:47.505" v="149" actId="20577"/>
          <ac:spMkLst>
            <pc:docMk/>
            <pc:sldMk cId="3597478348" sldId="287"/>
            <ac:spMk id="3" creationId="{523CB10F-C35C-7916-363E-F80C11B71D6A}"/>
          </ac:spMkLst>
        </pc:spChg>
        <pc:spChg chg="add mod">
          <ac:chgData name="Nick Bouhuis" userId="86683965-d6cf-4717-9f43-509c6de2f01b" providerId="ADAL" clId="{B1E70671-B6B2-4A5E-9BE3-C1D9E097F939}" dt="2023-04-19T11:47:13.415" v="1625" actId="14100"/>
          <ac:spMkLst>
            <pc:docMk/>
            <pc:sldMk cId="3597478348" sldId="287"/>
            <ac:spMk id="6" creationId="{450DAA81-9E0C-643F-E11E-402524816E3B}"/>
          </ac:spMkLst>
        </pc:spChg>
        <pc:spChg chg="add mod">
          <ac:chgData name="Nick Bouhuis" userId="86683965-d6cf-4717-9f43-509c6de2f01b" providerId="ADAL" clId="{B1E70671-B6B2-4A5E-9BE3-C1D9E097F939}" dt="2023-04-19T10:52:46.844" v="861" actId="1076"/>
          <ac:spMkLst>
            <pc:docMk/>
            <pc:sldMk cId="3597478348" sldId="287"/>
            <ac:spMk id="8" creationId="{105C7AB2-D3DF-1341-68E8-647C3EC2AE46}"/>
          </ac:spMkLst>
        </pc:spChg>
        <pc:spChg chg="add mod">
          <ac:chgData name="Nick Bouhuis" userId="86683965-d6cf-4717-9f43-509c6de2f01b" providerId="ADAL" clId="{B1E70671-B6B2-4A5E-9BE3-C1D9E097F939}" dt="2023-04-19T10:54:20.089" v="891" actId="14100"/>
          <ac:spMkLst>
            <pc:docMk/>
            <pc:sldMk cId="3597478348" sldId="287"/>
            <ac:spMk id="9" creationId="{A0C3C150-1DDE-E5B3-50E3-073B35DFC527}"/>
          </ac:spMkLst>
        </pc:spChg>
        <pc:spChg chg="add del mod">
          <ac:chgData name="Nick Bouhuis" userId="86683965-d6cf-4717-9f43-509c6de2f01b" providerId="ADAL" clId="{B1E70671-B6B2-4A5E-9BE3-C1D9E097F939}" dt="2023-04-19T10:55:17.295" v="927" actId="478"/>
          <ac:spMkLst>
            <pc:docMk/>
            <pc:sldMk cId="3597478348" sldId="287"/>
            <ac:spMk id="10" creationId="{5D6CC37A-CF33-DAC3-B288-D24DDFA4B4CD}"/>
          </ac:spMkLst>
        </pc:spChg>
        <pc:spChg chg="add del">
          <ac:chgData name="Nick Bouhuis" userId="86683965-d6cf-4717-9f43-509c6de2f01b" providerId="ADAL" clId="{B1E70671-B6B2-4A5E-9BE3-C1D9E097F939}" dt="2023-04-19T10:55:52.613" v="929" actId="478"/>
          <ac:spMkLst>
            <pc:docMk/>
            <pc:sldMk cId="3597478348" sldId="287"/>
            <ac:spMk id="11" creationId="{3ACC6DA2-58FB-3CCF-DC81-405DBBA2C285}"/>
          </ac:spMkLst>
        </pc:spChg>
        <pc:spChg chg="add mod">
          <ac:chgData name="Nick Bouhuis" userId="86683965-d6cf-4717-9f43-509c6de2f01b" providerId="ADAL" clId="{B1E70671-B6B2-4A5E-9BE3-C1D9E097F939}" dt="2023-04-19T10:56:54.042" v="933" actId="207"/>
          <ac:spMkLst>
            <pc:docMk/>
            <pc:sldMk cId="3597478348" sldId="287"/>
            <ac:spMk id="12" creationId="{4185B8E5-12FB-1E9D-422C-D20FE29960A4}"/>
          </ac:spMkLst>
        </pc:spChg>
        <pc:spChg chg="add mod">
          <ac:chgData name="Nick Bouhuis" userId="86683965-d6cf-4717-9f43-509c6de2f01b" providerId="ADAL" clId="{B1E70671-B6B2-4A5E-9BE3-C1D9E097F939}" dt="2023-04-19T10:57:49.164" v="942" actId="1076"/>
          <ac:spMkLst>
            <pc:docMk/>
            <pc:sldMk cId="3597478348" sldId="287"/>
            <ac:spMk id="13" creationId="{34C87E9D-A8A9-1C7B-C25A-C103F3FB9145}"/>
          </ac:spMkLst>
        </pc:spChg>
        <pc:spChg chg="add mod">
          <ac:chgData name="Nick Bouhuis" userId="86683965-d6cf-4717-9f43-509c6de2f01b" providerId="ADAL" clId="{B1E70671-B6B2-4A5E-9BE3-C1D9E097F939}" dt="2023-04-19T10:58:29.824" v="949" actId="1076"/>
          <ac:spMkLst>
            <pc:docMk/>
            <pc:sldMk cId="3597478348" sldId="287"/>
            <ac:spMk id="14" creationId="{6B22BF2A-A7C8-4304-4DCA-173F53AE20D3}"/>
          </ac:spMkLst>
        </pc:spChg>
        <pc:picChg chg="mod modCrop">
          <ac:chgData name="Nick Bouhuis" userId="86683965-d6cf-4717-9f43-509c6de2f01b" providerId="ADAL" clId="{B1E70671-B6B2-4A5E-9BE3-C1D9E097F939}" dt="2023-04-19T06:46:21.316" v="146" actId="14100"/>
          <ac:picMkLst>
            <pc:docMk/>
            <pc:sldMk cId="3597478348" sldId="287"/>
            <ac:picMk id="4" creationId="{595D397B-3135-FD8A-97D3-CC6B0661486F}"/>
          </ac:picMkLst>
        </pc:picChg>
        <pc:picChg chg="mod modCrop">
          <ac:chgData name="Nick Bouhuis" userId="86683965-d6cf-4717-9f43-509c6de2f01b" providerId="ADAL" clId="{B1E70671-B6B2-4A5E-9BE3-C1D9E097F939}" dt="2023-04-19T10:52:36.016" v="857" actId="1076"/>
          <ac:picMkLst>
            <pc:docMk/>
            <pc:sldMk cId="3597478348" sldId="287"/>
            <ac:picMk id="7" creationId="{97782555-1F29-1E3C-D29C-5925A2982620}"/>
          </ac:picMkLst>
        </pc:picChg>
        <pc:picChg chg="add mod">
          <ac:chgData name="Nick Bouhuis" userId="86683965-d6cf-4717-9f43-509c6de2f01b" providerId="ADAL" clId="{B1E70671-B6B2-4A5E-9BE3-C1D9E097F939}" dt="2023-04-19T11:10:59.109" v="1070" actId="1076"/>
          <ac:picMkLst>
            <pc:docMk/>
            <pc:sldMk cId="3597478348" sldId="287"/>
            <ac:picMk id="2050" creationId="{ACB47738-DF74-2895-7E44-840AFA9D506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66766D-CAC1-4AC6-84AA-3065764EB50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29B490A3-BDD9-44E4-9C9B-555B3C02F712}">
      <dgm:prSet/>
      <dgm:spPr/>
      <dgm:t>
        <a:bodyPr/>
        <a:lstStyle/>
        <a:p>
          <a:r>
            <a:rPr lang="en-US"/>
            <a:t>Integration of BLE and LoRa providing bidirectional wireless communication</a:t>
          </a:r>
        </a:p>
      </dgm:t>
    </dgm:pt>
    <dgm:pt modelId="{4689DDEF-2478-42CE-AC0C-E5B62BFA265C}" type="parTrans" cxnId="{E94AC1AD-5A47-4D39-AAC6-9B6321689838}">
      <dgm:prSet/>
      <dgm:spPr/>
      <dgm:t>
        <a:bodyPr/>
        <a:lstStyle/>
        <a:p>
          <a:endParaRPr lang="en-US"/>
        </a:p>
      </dgm:t>
    </dgm:pt>
    <dgm:pt modelId="{4E2D3B14-6001-446A-8F95-4F98975DAE97}" type="sibTrans" cxnId="{E94AC1AD-5A47-4D39-AAC6-9B6321689838}">
      <dgm:prSet/>
      <dgm:spPr/>
      <dgm:t>
        <a:bodyPr/>
        <a:lstStyle/>
        <a:p>
          <a:endParaRPr lang="en-US"/>
        </a:p>
      </dgm:t>
    </dgm:pt>
    <dgm:pt modelId="{F0A762D2-6F30-439F-9D7D-43A25D2887B4}">
      <dgm:prSet/>
      <dgm:spPr/>
      <dgm:t>
        <a:bodyPr/>
        <a:lstStyle/>
        <a:p>
          <a:r>
            <a:rPr lang="en-US"/>
            <a:t>Data received via LoRa is sent over Bluetooth to connected device</a:t>
          </a:r>
        </a:p>
      </dgm:t>
    </dgm:pt>
    <dgm:pt modelId="{BDCB6D73-122E-41A0-B072-01F4D660A5E5}" type="parTrans" cxnId="{AEDE12DE-4673-4E2B-9218-876F506328B0}">
      <dgm:prSet/>
      <dgm:spPr/>
      <dgm:t>
        <a:bodyPr/>
        <a:lstStyle/>
        <a:p>
          <a:endParaRPr lang="en-US"/>
        </a:p>
      </dgm:t>
    </dgm:pt>
    <dgm:pt modelId="{F23EEB48-A049-405A-B971-2A17D8810377}" type="sibTrans" cxnId="{AEDE12DE-4673-4E2B-9218-876F506328B0}">
      <dgm:prSet/>
      <dgm:spPr/>
      <dgm:t>
        <a:bodyPr/>
        <a:lstStyle/>
        <a:p>
          <a:endParaRPr lang="en-US"/>
        </a:p>
      </dgm:t>
    </dgm:pt>
    <dgm:pt modelId="{707C6758-28DD-426E-B30D-9DAF21630B0F}">
      <dgm:prSet/>
      <dgm:spPr/>
      <dgm:t>
        <a:bodyPr/>
        <a:lstStyle/>
        <a:p>
          <a:r>
            <a:rPr lang="en-US"/>
            <a:t>Constantly reading for LoRa messages</a:t>
          </a:r>
        </a:p>
      </dgm:t>
    </dgm:pt>
    <dgm:pt modelId="{C09384FF-7FE9-4F64-8EDD-B64ADE6C603D}" type="parTrans" cxnId="{D68B80DF-8CAC-48D2-A3E7-809BB6906984}">
      <dgm:prSet/>
      <dgm:spPr/>
      <dgm:t>
        <a:bodyPr/>
        <a:lstStyle/>
        <a:p>
          <a:endParaRPr lang="en-US"/>
        </a:p>
      </dgm:t>
    </dgm:pt>
    <dgm:pt modelId="{3A943F17-83D4-4635-AF34-B831EFE1A16B}" type="sibTrans" cxnId="{D68B80DF-8CAC-48D2-A3E7-809BB6906984}">
      <dgm:prSet/>
      <dgm:spPr/>
      <dgm:t>
        <a:bodyPr/>
        <a:lstStyle/>
        <a:p>
          <a:endParaRPr lang="en-US"/>
        </a:p>
      </dgm:t>
    </dgm:pt>
    <dgm:pt modelId="{A8D04BF4-84A9-4F2C-89A0-C98E28BDA48A}">
      <dgm:prSet/>
      <dgm:spPr/>
      <dgm:t>
        <a:bodyPr/>
        <a:lstStyle/>
        <a:p>
          <a:r>
            <a:rPr lang="en-US"/>
            <a:t>Data received via Bluetooth is sent over by LoRa</a:t>
          </a:r>
        </a:p>
      </dgm:t>
    </dgm:pt>
    <dgm:pt modelId="{3C6161F1-9C38-4950-81D8-B05417F79C1F}" type="parTrans" cxnId="{05FA91AE-247C-4FBE-A8CA-2B426C541DF3}">
      <dgm:prSet/>
      <dgm:spPr/>
      <dgm:t>
        <a:bodyPr/>
        <a:lstStyle/>
        <a:p>
          <a:endParaRPr lang="en-US"/>
        </a:p>
      </dgm:t>
    </dgm:pt>
    <dgm:pt modelId="{8E3DB9E9-E8C5-4EF5-BEE2-2B33C74A5C2F}" type="sibTrans" cxnId="{05FA91AE-247C-4FBE-A8CA-2B426C541DF3}">
      <dgm:prSet/>
      <dgm:spPr/>
      <dgm:t>
        <a:bodyPr/>
        <a:lstStyle/>
        <a:p>
          <a:endParaRPr lang="en-US"/>
        </a:p>
      </dgm:t>
    </dgm:pt>
    <dgm:pt modelId="{41AA8ED3-9383-46BE-848E-75412D58EDDD}">
      <dgm:prSet/>
      <dgm:spPr/>
      <dgm:t>
        <a:bodyPr/>
        <a:lstStyle/>
        <a:p>
          <a:r>
            <a:rPr lang="en-US"/>
            <a:t>Triggered by a callback function </a:t>
          </a:r>
        </a:p>
      </dgm:t>
    </dgm:pt>
    <dgm:pt modelId="{752FC933-0F40-44F6-94DF-4A14E9F91263}" type="parTrans" cxnId="{6E8244C2-7F58-4530-AC98-8AE1708FA650}">
      <dgm:prSet/>
      <dgm:spPr/>
      <dgm:t>
        <a:bodyPr/>
        <a:lstStyle/>
        <a:p>
          <a:endParaRPr lang="en-US"/>
        </a:p>
      </dgm:t>
    </dgm:pt>
    <dgm:pt modelId="{F2C0AC4E-32D3-45B7-BEF3-0BC352363015}" type="sibTrans" cxnId="{6E8244C2-7F58-4530-AC98-8AE1708FA650}">
      <dgm:prSet/>
      <dgm:spPr/>
      <dgm:t>
        <a:bodyPr/>
        <a:lstStyle/>
        <a:p>
          <a:endParaRPr lang="en-US"/>
        </a:p>
      </dgm:t>
    </dgm:pt>
    <dgm:pt modelId="{0AB26393-47DC-4412-B7A5-892ECB4786F7}" type="pres">
      <dgm:prSet presAssocID="{1366766D-CAC1-4AC6-84AA-3065764EB504}" presName="hierChild1" presStyleCnt="0">
        <dgm:presLayoutVars>
          <dgm:chPref val="1"/>
          <dgm:dir/>
          <dgm:animOne val="branch"/>
          <dgm:animLvl val="lvl"/>
          <dgm:resizeHandles/>
        </dgm:presLayoutVars>
      </dgm:prSet>
      <dgm:spPr/>
    </dgm:pt>
    <dgm:pt modelId="{A2492AE7-51B0-44F9-89D4-494F63A1AA30}" type="pres">
      <dgm:prSet presAssocID="{29B490A3-BDD9-44E4-9C9B-555B3C02F712}" presName="hierRoot1" presStyleCnt="0"/>
      <dgm:spPr/>
    </dgm:pt>
    <dgm:pt modelId="{D7AAF83C-5114-453B-A6B1-42C7BCFCE931}" type="pres">
      <dgm:prSet presAssocID="{29B490A3-BDD9-44E4-9C9B-555B3C02F712}" presName="composite" presStyleCnt="0"/>
      <dgm:spPr/>
    </dgm:pt>
    <dgm:pt modelId="{57507756-1027-48A9-A1FD-610895998032}" type="pres">
      <dgm:prSet presAssocID="{29B490A3-BDD9-44E4-9C9B-555B3C02F712}" presName="background" presStyleLbl="node0" presStyleIdx="0" presStyleCnt="3"/>
      <dgm:spPr/>
    </dgm:pt>
    <dgm:pt modelId="{70979E9B-BE1B-4D16-B58C-CED13E305744}" type="pres">
      <dgm:prSet presAssocID="{29B490A3-BDD9-44E4-9C9B-555B3C02F712}" presName="text" presStyleLbl="fgAcc0" presStyleIdx="0" presStyleCnt="3">
        <dgm:presLayoutVars>
          <dgm:chPref val="3"/>
        </dgm:presLayoutVars>
      </dgm:prSet>
      <dgm:spPr/>
    </dgm:pt>
    <dgm:pt modelId="{25A27918-5753-4E14-BD65-8810B2E23F8E}" type="pres">
      <dgm:prSet presAssocID="{29B490A3-BDD9-44E4-9C9B-555B3C02F712}" presName="hierChild2" presStyleCnt="0"/>
      <dgm:spPr/>
    </dgm:pt>
    <dgm:pt modelId="{C7E515B8-DBE8-469E-8B78-3BF3B04659D0}" type="pres">
      <dgm:prSet presAssocID="{F0A762D2-6F30-439F-9D7D-43A25D2887B4}" presName="hierRoot1" presStyleCnt="0"/>
      <dgm:spPr/>
    </dgm:pt>
    <dgm:pt modelId="{1B61CE41-EFC6-43B1-855D-3D5108BFDDDA}" type="pres">
      <dgm:prSet presAssocID="{F0A762D2-6F30-439F-9D7D-43A25D2887B4}" presName="composite" presStyleCnt="0"/>
      <dgm:spPr/>
    </dgm:pt>
    <dgm:pt modelId="{AB6E7BCC-D935-4F81-8D21-E8E4B0702800}" type="pres">
      <dgm:prSet presAssocID="{F0A762D2-6F30-439F-9D7D-43A25D2887B4}" presName="background" presStyleLbl="node0" presStyleIdx="1" presStyleCnt="3"/>
      <dgm:spPr/>
    </dgm:pt>
    <dgm:pt modelId="{15853660-80A4-4480-B049-64EE146A4983}" type="pres">
      <dgm:prSet presAssocID="{F0A762D2-6F30-439F-9D7D-43A25D2887B4}" presName="text" presStyleLbl="fgAcc0" presStyleIdx="1" presStyleCnt="3">
        <dgm:presLayoutVars>
          <dgm:chPref val="3"/>
        </dgm:presLayoutVars>
      </dgm:prSet>
      <dgm:spPr/>
    </dgm:pt>
    <dgm:pt modelId="{92CCC222-EACD-4EE0-9ED4-5AAF85B9F415}" type="pres">
      <dgm:prSet presAssocID="{F0A762D2-6F30-439F-9D7D-43A25D2887B4}" presName="hierChild2" presStyleCnt="0"/>
      <dgm:spPr/>
    </dgm:pt>
    <dgm:pt modelId="{E6FCF42B-57E0-447C-A5B7-DEADDDDDA06B}" type="pres">
      <dgm:prSet presAssocID="{C09384FF-7FE9-4F64-8EDD-B64ADE6C603D}" presName="Name10" presStyleLbl="parChTrans1D2" presStyleIdx="0" presStyleCnt="2"/>
      <dgm:spPr/>
    </dgm:pt>
    <dgm:pt modelId="{F201B40A-85E8-4714-9280-3E9CB937B38E}" type="pres">
      <dgm:prSet presAssocID="{707C6758-28DD-426E-B30D-9DAF21630B0F}" presName="hierRoot2" presStyleCnt="0"/>
      <dgm:spPr/>
    </dgm:pt>
    <dgm:pt modelId="{DA8ACA3B-5C7C-44C4-B403-974A18375DCC}" type="pres">
      <dgm:prSet presAssocID="{707C6758-28DD-426E-B30D-9DAF21630B0F}" presName="composite2" presStyleCnt="0"/>
      <dgm:spPr/>
    </dgm:pt>
    <dgm:pt modelId="{290CC81D-59BA-445C-991B-FADF299AB102}" type="pres">
      <dgm:prSet presAssocID="{707C6758-28DD-426E-B30D-9DAF21630B0F}" presName="background2" presStyleLbl="node2" presStyleIdx="0" presStyleCnt="2"/>
      <dgm:spPr/>
    </dgm:pt>
    <dgm:pt modelId="{7BBD947B-6354-42AE-9B7C-6F2B786E2109}" type="pres">
      <dgm:prSet presAssocID="{707C6758-28DD-426E-B30D-9DAF21630B0F}" presName="text2" presStyleLbl="fgAcc2" presStyleIdx="0" presStyleCnt="2">
        <dgm:presLayoutVars>
          <dgm:chPref val="3"/>
        </dgm:presLayoutVars>
      </dgm:prSet>
      <dgm:spPr/>
    </dgm:pt>
    <dgm:pt modelId="{58130D12-7170-4021-BAA6-E19D76FA3DB9}" type="pres">
      <dgm:prSet presAssocID="{707C6758-28DD-426E-B30D-9DAF21630B0F}" presName="hierChild3" presStyleCnt="0"/>
      <dgm:spPr/>
    </dgm:pt>
    <dgm:pt modelId="{3E04A4D8-3F92-4E1D-8007-154506DAEA3F}" type="pres">
      <dgm:prSet presAssocID="{A8D04BF4-84A9-4F2C-89A0-C98E28BDA48A}" presName="hierRoot1" presStyleCnt="0"/>
      <dgm:spPr/>
    </dgm:pt>
    <dgm:pt modelId="{F7EEF5A9-B5C3-4A2E-9C0F-A52761997F5E}" type="pres">
      <dgm:prSet presAssocID="{A8D04BF4-84A9-4F2C-89A0-C98E28BDA48A}" presName="composite" presStyleCnt="0"/>
      <dgm:spPr/>
    </dgm:pt>
    <dgm:pt modelId="{4EDBCE07-7B91-422B-A3D9-C1ABDC53670C}" type="pres">
      <dgm:prSet presAssocID="{A8D04BF4-84A9-4F2C-89A0-C98E28BDA48A}" presName="background" presStyleLbl="node0" presStyleIdx="2" presStyleCnt="3"/>
      <dgm:spPr/>
    </dgm:pt>
    <dgm:pt modelId="{ABF55CDA-3ABE-4EDE-8F95-444EC20064EB}" type="pres">
      <dgm:prSet presAssocID="{A8D04BF4-84A9-4F2C-89A0-C98E28BDA48A}" presName="text" presStyleLbl="fgAcc0" presStyleIdx="2" presStyleCnt="3">
        <dgm:presLayoutVars>
          <dgm:chPref val="3"/>
        </dgm:presLayoutVars>
      </dgm:prSet>
      <dgm:spPr/>
    </dgm:pt>
    <dgm:pt modelId="{67228F24-7829-4A95-A0FB-60B1FE1758B9}" type="pres">
      <dgm:prSet presAssocID="{A8D04BF4-84A9-4F2C-89A0-C98E28BDA48A}" presName="hierChild2" presStyleCnt="0"/>
      <dgm:spPr/>
    </dgm:pt>
    <dgm:pt modelId="{D35BA7F4-29C8-4B0C-8976-C7F61C7EED7A}" type="pres">
      <dgm:prSet presAssocID="{752FC933-0F40-44F6-94DF-4A14E9F91263}" presName="Name10" presStyleLbl="parChTrans1D2" presStyleIdx="1" presStyleCnt="2"/>
      <dgm:spPr/>
    </dgm:pt>
    <dgm:pt modelId="{38996F89-329C-4C59-AE6D-F0DF4009AF2D}" type="pres">
      <dgm:prSet presAssocID="{41AA8ED3-9383-46BE-848E-75412D58EDDD}" presName="hierRoot2" presStyleCnt="0"/>
      <dgm:spPr/>
    </dgm:pt>
    <dgm:pt modelId="{9F76028B-9ED5-4171-AFB5-C5C11CF6EEFB}" type="pres">
      <dgm:prSet presAssocID="{41AA8ED3-9383-46BE-848E-75412D58EDDD}" presName="composite2" presStyleCnt="0"/>
      <dgm:spPr/>
    </dgm:pt>
    <dgm:pt modelId="{BA0437BB-6C1D-4241-83F9-E8F0CD44E169}" type="pres">
      <dgm:prSet presAssocID="{41AA8ED3-9383-46BE-848E-75412D58EDDD}" presName="background2" presStyleLbl="node2" presStyleIdx="1" presStyleCnt="2"/>
      <dgm:spPr/>
    </dgm:pt>
    <dgm:pt modelId="{438979AE-5A52-453C-82B0-8C224EFF3DBD}" type="pres">
      <dgm:prSet presAssocID="{41AA8ED3-9383-46BE-848E-75412D58EDDD}" presName="text2" presStyleLbl="fgAcc2" presStyleIdx="1" presStyleCnt="2">
        <dgm:presLayoutVars>
          <dgm:chPref val="3"/>
        </dgm:presLayoutVars>
      </dgm:prSet>
      <dgm:spPr/>
    </dgm:pt>
    <dgm:pt modelId="{84998E40-80A2-4241-B2E3-013FE1208BDE}" type="pres">
      <dgm:prSet presAssocID="{41AA8ED3-9383-46BE-848E-75412D58EDDD}" presName="hierChild3" presStyleCnt="0"/>
      <dgm:spPr/>
    </dgm:pt>
  </dgm:ptLst>
  <dgm:cxnLst>
    <dgm:cxn modelId="{2CBE6C0F-EFA0-44C1-8903-44D2E5A103D6}" type="presOf" srcId="{29B490A3-BDD9-44E4-9C9B-555B3C02F712}" destId="{70979E9B-BE1B-4D16-B58C-CED13E305744}" srcOrd="0" destOrd="0" presId="urn:microsoft.com/office/officeart/2005/8/layout/hierarchy1"/>
    <dgm:cxn modelId="{FD09BB15-16F5-44C1-8E8D-B6B2CE056008}" type="presOf" srcId="{F0A762D2-6F30-439F-9D7D-43A25D2887B4}" destId="{15853660-80A4-4480-B049-64EE146A4983}" srcOrd="0" destOrd="0" presId="urn:microsoft.com/office/officeart/2005/8/layout/hierarchy1"/>
    <dgm:cxn modelId="{DAD4C56A-6E89-49B2-8389-A15BC637250C}" type="presOf" srcId="{1366766D-CAC1-4AC6-84AA-3065764EB504}" destId="{0AB26393-47DC-4412-B7A5-892ECB4786F7}" srcOrd="0" destOrd="0" presId="urn:microsoft.com/office/officeart/2005/8/layout/hierarchy1"/>
    <dgm:cxn modelId="{BB5D2E4E-75FE-460B-B88D-851F0C9781BB}" type="presOf" srcId="{A8D04BF4-84A9-4F2C-89A0-C98E28BDA48A}" destId="{ABF55CDA-3ABE-4EDE-8F95-444EC20064EB}" srcOrd="0" destOrd="0" presId="urn:microsoft.com/office/officeart/2005/8/layout/hierarchy1"/>
    <dgm:cxn modelId="{136C488F-1CB3-471F-BACB-F7656CDF5D39}" type="presOf" srcId="{707C6758-28DD-426E-B30D-9DAF21630B0F}" destId="{7BBD947B-6354-42AE-9B7C-6F2B786E2109}" srcOrd="0" destOrd="0" presId="urn:microsoft.com/office/officeart/2005/8/layout/hierarchy1"/>
    <dgm:cxn modelId="{E94AC1AD-5A47-4D39-AAC6-9B6321689838}" srcId="{1366766D-CAC1-4AC6-84AA-3065764EB504}" destId="{29B490A3-BDD9-44E4-9C9B-555B3C02F712}" srcOrd="0" destOrd="0" parTransId="{4689DDEF-2478-42CE-AC0C-E5B62BFA265C}" sibTransId="{4E2D3B14-6001-446A-8F95-4F98975DAE97}"/>
    <dgm:cxn modelId="{05FA91AE-247C-4FBE-A8CA-2B426C541DF3}" srcId="{1366766D-CAC1-4AC6-84AA-3065764EB504}" destId="{A8D04BF4-84A9-4F2C-89A0-C98E28BDA48A}" srcOrd="2" destOrd="0" parTransId="{3C6161F1-9C38-4950-81D8-B05417F79C1F}" sibTransId="{8E3DB9E9-E8C5-4EF5-BEE2-2B33C74A5C2F}"/>
    <dgm:cxn modelId="{6E8244C2-7F58-4530-AC98-8AE1708FA650}" srcId="{A8D04BF4-84A9-4F2C-89A0-C98E28BDA48A}" destId="{41AA8ED3-9383-46BE-848E-75412D58EDDD}" srcOrd="0" destOrd="0" parTransId="{752FC933-0F40-44F6-94DF-4A14E9F91263}" sibTransId="{F2C0AC4E-32D3-45B7-BEF3-0BC352363015}"/>
    <dgm:cxn modelId="{50CCF9C8-5CBC-4175-B973-1B114B9A2D1C}" type="presOf" srcId="{752FC933-0F40-44F6-94DF-4A14E9F91263}" destId="{D35BA7F4-29C8-4B0C-8976-C7F61C7EED7A}" srcOrd="0" destOrd="0" presId="urn:microsoft.com/office/officeart/2005/8/layout/hierarchy1"/>
    <dgm:cxn modelId="{E5B763D3-AB86-43FD-886B-72EDE1C9081D}" type="presOf" srcId="{C09384FF-7FE9-4F64-8EDD-B64ADE6C603D}" destId="{E6FCF42B-57E0-447C-A5B7-DEADDDDDA06B}" srcOrd="0" destOrd="0" presId="urn:microsoft.com/office/officeart/2005/8/layout/hierarchy1"/>
    <dgm:cxn modelId="{AEDE12DE-4673-4E2B-9218-876F506328B0}" srcId="{1366766D-CAC1-4AC6-84AA-3065764EB504}" destId="{F0A762D2-6F30-439F-9D7D-43A25D2887B4}" srcOrd="1" destOrd="0" parTransId="{BDCB6D73-122E-41A0-B072-01F4D660A5E5}" sibTransId="{F23EEB48-A049-405A-B971-2A17D8810377}"/>
    <dgm:cxn modelId="{D68B80DF-8CAC-48D2-A3E7-809BB6906984}" srcId="{F0A762D2-6F30-439F-9D7D-43A25D2887B4}" destId="{707C6758-28DD-426E-B30D-9DAF21630B0F}" srcOrd="0" destOrd="0" parTransId="{C09384FF-7FE9-4F64-8EDD-B64ADE6C603D}" sibTransId="{3A943F17-83D4-4635-AF34-B831EFE1A16B}"/>
    <dgm:cxn modelId="{BF8C61F8-7019-43F6-A9FE-7B3AD25B2EBE}" type="presOf" srcId="{41AA8ED3-9383-46BE-848E-75412D58EDDD}" destId="{438979AE-5A52-453C-82B0-8C224EFF3DBD}" srcOrd="0" destOrd="0" presId="urn:microsoft.com/office/officeart/2005/8/layout/hierarchy1"/>
    <dgm:cxn modelId="{5CD1256D-E0A0-4DAB-9428-DE3AC7AE3C84}" type="presParOf" srcId="{0AB26393-47DC-4412-B7A5-892ECB4786F7}" destId="{A2492AE7-51B0-44F9-89D4-494F63A1AA30}" srcOrd="0" destOrd="0" presId="urn:microsoft.com/office/officeart/2005/8/layout/hierarchy1"/>
    <dgm:cxn modelId="{DFC9A481-F5B8-4470-A32A-094F1DB8AD05}" type="presParOf" srcId="{A2492AE7-51B0-44F9-89D4-494F63A1AA30}" destId="{D7AAF83C-5114-453B-A6B1-42C7BCFCE931}" srcOrd="0" destOrd="0" presId="urn:microsoft.com/office/officeart/2005/8/layout/hierarchy1"/>
    <dgm:cxn modelId="{31234B9F-6A76-4A19-93EA-54F31B8267DF}" type="presParOf" srcId="{D7AAF83C-5114-453B-A6B1-42C7BCFCE931}" destId="{57507756-1027-48A9-A1FD-610895998032}" srcOrd="0" destOrd="0" presId="urn:microsoft.com/office/officeart/2005/8/layout/hierarchy1"/>
    <dgm:cxn modelId="{571BF49E-7380-4627-8288-FE9618901A91}" type="presParOf" srcId="{D7AAF83C-5114-453B-A6B1-42C7BCFCE931}" destId="{70979E9B-BE1B-4D16-B58C-CED13E305744}" srcOrd="1" destOrd="0" presId="urn:microsoft.com/office/officeart/2005/8/layout/hierarchy1"/>
    <dgm:cxn modelId="{16D6B9DB-4998-4EEE-806C-FD54DE85092F}" type="presParOf" srcId="{A2492AE7-51B0-44F9-89D4-494F63A1AA30}" destId="{25A27918-5753-4E14-BD65-8810B2E23F8E}" srcOrd="1" destOrd="0" presId="urn:microsoft.com/office/officeart/2005/8/layout/hierarchy1"/>
    <dgm:cxn modelId="{A5F7764C-FE0B-472A-8518-C62AB0915FDB}" type="presParOf" srcId="{0AB26393-47DC-4412-B7A5-892ECB4786F7}" destId="{C7E515B8-DBE8-469E-8B78-3BF3B04659D0}" srcOrd="1" destOrd="0" presId="urn:microsoft.com/office/officeart/2005/8/layout/hierarchy1"/>
    <dgm:cxn modelId="{CED2D6E9-0049-4E08-821C-6DA821E050A9}" type="presParOf" srcId="{C7E515B8-DBE8-469E-8B78-3BF3B04659D0}" destId="{1B61CE41-EFC6-43B1-855D-3D5108BFDDDA}" srcOrd="0" destOrd="0" presId="urn:microsoft.com/office/officeart/2005/8/layout/hierarchy1"/>
    <dgm:cxn modelId="{2AE0E56B-3B7A-436B-A699-6F93AC8A4BBE}" type="presParOf" srcId="{1B61CE41-EFC6-43B1-855D-3D5108BFDDDA}" destId="{AB6E7BCC-D935-4F81-8D21-E8E4B0702800}" srcOrd="0" destOrd="0" presId="urn:microsoft.com/office/officeart/2005/8/layout/hierarchy1"/>
    <dgm:cxn modelId="{F1BA22B7-0B47-42C5-9197-7DACDF1FAFA3}" type="presParOf" srcId="{1B61CE41-EFC6-43B1-855D-3D5108BFDDDA}" destId="{15853660-80A4-4480-B049-64EE146A4983}" srcOrd="1" destOrd="0" presId="urn:microsoft.com/office/officeart/2005/8/layout/hierarchy1"/>
    <dgm:cxn modelId="{BAEF4469-2087-4C5F-820C-73680BBE40F6}" type="presParOf" srcId="{C7E515B8-DBE8-469E-8B78-3BF3B04659D0}" destId="{92CCC222-EACD-4EE0-9ED4-5AAF85B9F415}" srcOrd="1" destOrd="0" presId="urn:microsoft.com/office/officeart/2005/8/layout/hierarchy1"/>
    <dgm:cxn modelId="{B1BBB4A5-4161-4700-9B00-97FD86B814F4}" type="presParOf" srcId="{92CCC222-EACD-4EE0-9ED4-5AAF85B9F415}" destId="{E6FCF42B-57E0-447C-A5B7-DEADDDDDA06B}" srcOrd="0" destOrd="0" presId="urn:microsoft.com/office/officeart/2005/8/layout/hierarchy1"/>
    <dgm:cxn modelId="{626353F9-D27E-4917-B1E0-539FA8919F91}" type="presParOf" srcId="{92CCC222-EACD-4EE0-9ED4-5AAF85B9F415}" destId="{F201B40A-85E8-4714-9280-3E9CB937B38E}" srcOrd="1" destOrd="0" presId="urn:microsoft.com/office/officeart/2005/8/layout/hierarchy1"/>
    <dgm:cxn modelId="{394A20B8-6757-4C75-850C-F26788E0872C}" type="presParOf" srcId="{F201B40A-85E8-4714-9280-3E9CB937B38E}" destId="{DA8ACA3B-5C7C-44C4-B403-974A18375DCC}" srcOrd="0" destOrd="0" presId="urn:microsoft.com/office/officeart/2005/8/layout/hierarchy1"/>
    <dgm:cxn modelId="{BDF2F383-A461-4DB3-B753-93E8B61CA565}" type="presParOf" srcId="{DA8ACA3B-5C7C-44C4-B403-974A18375DCC}" destId="{290CC81D-59BA-445C-991B-FADF299AB102}" srcOrd="0" destOrd="0" presId="urn:microsoft.com/office/officeart/2005/8/layout/hierarchy1"/>
    <dgm:cxn modelId="{A86C5D3F-EFB4-4F38-B44B-31EEC7DAB4F5}" type="presParOf" srcId="{DA8ACA3B-5C7C-44C4-B403-974A18375DCC}" destId="{7BBD947B-6354-42AE-9B7C-6F2B786E2109}" srcOrd="1" destOrd="0" presId="urn:microsoft.com/office/officeart/2005/8/layout/hierarchy1"/>
    <dgm:cxn modelId="{BCD406EF-F572-4795-B328-54FF453BC946}" type="presParOf" srcId="{F201B40A-85E8-4714-9280-3E9CB937B38E}" destId="{58130D12-7170-4021-BAA6-E19D76FA3DB9}" srcOrd="1" destOrd="0" presId="urn:microsoft.com/office/officeart/2005/8/layout/hierarchy1"/>
    <dgm:cxn modelId="{62C3C827-65E6-41B0-B261-47CB1952D98C}" type="presParOf" srcId="{0AB26393-47DC-4412-B7A5-892ECB4786F7}" destId="{3E04A4D8-3F92-4E1D-8007-154506DAEA3F}" srcOrd="2" destOrd="0" presId="urn:microsoft.com/office/officeart/2005/8/layout/hierarchy1"/>
    <dgm:cxn modelId="{887488CA-F76E-4364-A10E-48FD4B6CBCCC}" type="presParOf" srcId="{3E04A4D8-3F92-4E1D-8007-154506DAEA3F}" destId="{F7EEF5A9-B5C3-4A2E-9C0F-A52761997F5E}" srcOrd="0" destOrd="0" presId="urn:microsoft.com/office/officeart/2005/8/layout/hierarchy1"/>
    <dgm:cxn modelId="{B92831C5-8773-40B8-9C92-2D1CE6ACF9DD}" type="presParOf" srcId="{F7EEF5A9-B5C3-4A2E-9C0F-A52761997F5E}" destId="{4EDBCE07-7B91-422B-A3D9-C1ABDC53670C}" srcOrd="0" destOrd="0" presId="urn:microsoft.com/office/officeart/2005/8/layout/hierarchy1"/>
    <dgm:cxn modelId="{E3D24D0F-FB96-40E5-883A-FB1EEC346C6E}" type="presParOf" srcId="{F7EEF5A9-B5C3-4A2E-9C0F-A52761997F5E}" destId="{ABF55CDA-3ABE-4EDE-8F95-444EC20064EB}" srcOrd="1" destOrd="0" presId="urn:microsoft.com/office/officeart/2005/8/layout/hierarchy1"/>
    <dgm:cxn modelId="{9C661143-D6E3-4B2D-81F1-67F0F09F8DA9}" type="presParOf" srcId="{3E04A4D8-3F92-4E1D-8007-154506DAEA3F}" destId="{67228F24-7829-4A95-A0FB-60B1FE1758B9}" srcOrd="1" destOrd="0" presId="urn:microsoft.com/office/officeart/2005/8/layout/hierarchy1"/>
    <dgm:cxn modelId="{21DD792F-D86B-4E75-8BEB-56DC8F692070}" type="presParOf" srcId="{67228F24-7829-4A95-A0FB-60B1FE1758B9}" destId="{D35BA7F4-29C8-4B0C-8976-C7F61C7EED7A}" srcOrd="0" destOrd="0" presId="urn:microsoft.com/office/officeart/2005/8/layout/hierarchy1"/>
    <dgm:cxn modelId="{2C4CA6CD-1EDA-42E2-A70A-DA4366E5B6CA}" type="presParOf" srcId="{67228F24-7829-4A95-A0FB-60B1FE1758B9}" destId="{38996F89-329C-4C59-AE6D-F0DF4009AF2D}" srcOrd="1" destOrd="0" presId="urn:microsoft.com/office/officeart/2005/8/layout/hierarchy1"/>
    <dgm:cxn modelId="{21D2D2A9-BE44-45D9-A0A9-63FADCC92D69}" type="presParOf" srcId="{38996F89-329C-4C59-AE6D-F0DF4009AF2D}" destId="{9F76028B-9ED5-4171-AFB5-C5C11CF6EEFB}" srcOrd="0" destOrd="0" presId="urn:microsoft.com/office/officeart/2005/8/layout/hierarchy1"/>
    <dgm:cxn modelId="{AE48A466-3889-44E9-A151-0306A1FC0A2A}" type="presParOf" srcId="{9F76028B-9ED5-4171-AFB5-C5C11CF6EEFB}" destId="{BA0437BB-6C1D-4241-83F9-E8F0CD44E169}" srcOrd="0" destOrd="0" presId="urn:microsoft.com/office/officeart/2005/8/layout/hierarchy1"/>
    <dgm:cxn modelId="{77A6E946-A2A6-4BD3-B918-A415DA606162}" type="presParOf" srcId="{9F76028B-9ED5-4171-AFB5-C5C11CF6EEFB}" destId="{438979AE-5A52-453C-82B0-8C224EFF3DBD}" srcOrd="1" destOrd="0" presId="urn:microsoft.com/office/officeart/2005/8/layout/hierarchy1"/>
    <dgm:cxn modelId="{73DC9A0F-1623-4E83-8789-C04EE7C8218B}" type="presParOf" srcId="{38996F89-329C-4C59-AE6D-F0DF4009AF2D}" destId="{84998E40-80A2-4241-B2E3-013FE1208BD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5BA7F4-29C8-4B0C-8976-C7F61C7EED7A}">
      <dsp:nvSpPr>
        <dsp:cNvPr id="0" name=""/>
        <dsp:cNvSpPr/>
      </dsp:nvSpPr>
      <dsp:spPr>
        <a:xfrm>
          <a:off x="7628357" y="1560030"/>
          <a:ext cx="91440" cy="714206"/>
        </a:xfrm>
        <a:custGeom>
          <a:avLst/>
          <a:gdLst/>
          <a:ahLst/>
          <a:cxnLst/>
          <a:rect l="0" t="0" r="0" b="0"/>
          <a:pathLst>
            <a:path>
              <a:moveTo>
                <a:pt x="45720" y="0"/>
              </a:moveTo>
              <a:lnTo>
                <a:pt x="45720" y="71420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FCF42B-57E0-447C-A5B7-DEADDDDDA06B}">
      <dsp:nvSpPr>
        <dsp:cNvPr id="0" name=""/>
        <dsp:cNvSpPr/>
      </dsp:nvSpPr>
      <dsp:spPr>
        <a:xfrm>
          <a:off x="4626917" y="1560030"/>
          <a:ext cx="91440" cy="714206"/>
        </a:xfrm>
        <a:custGeom>
          <a:avLst/>
          <a:gdLst/>
          <a:ahLst/>
          <a:cxnLst/>
          <a:rect l="0" t="0" r="0" b="0"/>
          <a:pathLst>
            <a:path>
              <a:moveTo>
                <a:pt x="45720" y="0"/>
              </a:moveTo>
              <a:lnTo>
                <a:pt x="45720" y="714206"/>
              </a:lnTo>
            </a:path>
          </a:pathLst>
        </a:custGeom>
        <a:noFill/>
        <a:ln w="19050" cap="rnd"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507756-1027-48A9-A1FD-610895998032}">
      <dsp:nvSpPr>
        <dsp:cNvPr id="0" name=""/>
        <dsp:cNvSpPr/>
      </dsp:nvSpPr>
      <dsp:spPr>
        <a:xfrm>
          <a:off x="443335" y="645"/>
          <a:ext cx="2455723" cy="155938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979E9B-BE1B-4D16-B58C-CED13E305744}">
      <dsp:nvSpPr>
        <dsp:cNvPr id="0" name=""/>
        <dsp:cNvSpPr/>
      </dsp:nvSpPr>
      <dsp:spPr>
        <a:xfrm>
          <a:off x="716193" y="259861"/>
          <a:ext cx="2455723" cy="155938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Integration of BLE and LoRa providing bidirectional wireless communication</a:t>
          </a:r>
        </a:p>
      </dsp:txBody>
      <dsp:txXfrm>
        <a:off x="761866" y="305534"/>
        <a:ext cx="2364377" cy="1468038"/>
      </dsp:txXfrm>
    </dsp:sp>
    <dsp:sp modelId="{AB6E7BCC-D935-4F81-8D21-E8E4B0702800}">
      <dsp:nvSpPr>
        <dsp:cNvPr id="0" name=""/>
        <dsp:cNvSpPr/>
      </dsp:nvSpPr>
      <dsp:spPr>
        <a:xfrm>
          <a:off x="3444775" y="645"/>
          <a:ext cx="2455723" cy="155938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853660-80A4-4480-B049-64EE146A4983}">
      <dsp:nvSpPr>
        <dsp:cNvPr id="0" name=""/>
        <dsp:cNvSpPr/>
      </dsp:nvSpPr>
      <dsp:spPr>
        <a:xfrm>
          <a:off x="3717633" y="259861"/>
          <a:ext cx="2455723" cy="155938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Data received via LoRa is sent over Bluetooth to connected device</a:t>
          </a:r>
        </a:p>
      </dsp:txBody>
      <dsp:txXfrm>
        <a:off x="3763306" y="305534"/>
        <a:ext cx="2364377" cy="1468038"/>
      </dsp:txXfrm>
    </dsp:sp>
    <dsp:sp modelId="{290CC81D-59BA-445C-991B-FADF299AB102}">
      <dsp:nvSpPr>
        <dsp:cNvPr id="0" name=""/>
        <dsp:cNvSpPr/>
      </dsp:nvSpPr>
      <dsp:spPr>
        <a:xfrm>
          <a:off x="3444775" y="2274236"/>
          <a:ext cx="2455723" cy="155938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BD947B-6354-42AE-9B7C-6F2B786E2109}">
      <dsp:nvSpPr>
        <dsp:cNvPr id="0" name=""/>
        <dsp:cNvSpPr/>
      </dsp:nvSpPr>
      <dsp:spPr>
        <a:xfrm>
          <a:off x="3717633" y="2533451"/>
          <a:ext cx="2455723" cy="1559384"/>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Constantly reading for LoRa messages</a:t>
          </a:r>
        </a:p>
      </dsp:txBody>
      <dsp:txXfrm>
        <a:off x="3763306" y="2579124"/>
        <a:ext cx="2364377" cy="1468038"/>
      </dsp:txXfrm>
    </dsp:sp>
    <dsp:sp modelId="{4EDBCE07-7B91-422B-A3D9-C1ABDC53670C}">
      <dsp:nvSpPr>
        <dsp:cNvPr id="0" name=""/>
        <dsp:cNvSpPr/>
      </dsp:nvSpPr>
      <dsp:spPr>
        <a:xfrm>
          <a:off x="6446215" y="645"/>
          <a:ext cx="2455723" cy="155938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F55CDA-3ABE-4EDE-8F95-444EC20064EB}">
      <dsp:nvSpPr>
        <dsp:cNvPr id="0" name=""/>
        <dsp:cNvSpPr/>
      </dsp:nvSpPr>
      <dsp:spPr>
        <a:xfrm>
          <a:off x="6719073" y="259861"/>
          <a:ext cx="2455723" cy="155938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Data received via Bluetooth is sent over by LoRa</a:t>
          </a:r>
        </a:p>
      </dsp:txBody>
      <dsp:txXfrm>
        <a:off x="6764746" y="305534"/>
        <a:ext cx="2364377" cy="1468038"/>
      </dsp:txXfrm>
    </dsp:sp>
    <dsp:sp modelId="{BA0437BB-6C1D-4241-83F9-E8F0CD44E169}">
      <dsp:nvSpPr>
        <dsp:cNvPr id="0" name=""/>
        <dsp:cNvSpPr/>
      </dsp:nvSpPr>
      <dsp:spPr>
        <a:xfrm>
          <a:off x="6446215" y="2274236"/>
          <a:ext cx="2455723" cy="155938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8979AE-5A52-453C-82B0-8C224EFF3DBD}">
      <dsp:nvSpPr>
        <dsp:cNvPr id="0" name=""/>
        <dsp:cNvSpPr/>
      </dsp:nvSpPr>
      <dsp:spPr>
        <a:xfrm>
          <a:off x="6719073" y="2533451"/>
          <a:ext cx="2455723" cy="1559384"/>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Triggered by a callback function </a:t>
          </a:r>
        </a:p>
      </dsp:txBody>
      <dsp:txXfrm>
        <a:off x="6764746" y="2579124"/>
        <a:ext cx="2364377" cy="146803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1A1EEB-2D52-4658-9C7A-96F17480E6A9}" type="datetimeFigureOut">
              <a:rPr lang="nl-NL" smtClean="0"/>
              <a:t>7-1-2024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56EDF7-E52F-4786-839A-01E242B31C14}" type="slidenum">
              <a:rPr lang="nl-NL" smtClean="0"/>
              <a:t>‹#›</a:t>
            </a:fld>
            <a:endParaRPr lang="nl-NL"/>
          </a:p>
        </p:txBody>
      </p:sp>
    </p:spTree>
    <p:extLst>
      <p:ext uri="{BB962C8B-B14F-4D97-AF65-F5344CB8AC3E}">
        <p14:creationId xmlns:p14="http://schemas.microsoft.com/office/powerpoint/2010/main" val="3844902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t>Mr. Stokkink</a:t>
            </a:r>
          </a:p>
        </p:txBody>
      </p:sp>
      <p:sp>
        <p:nvSpPr>
          <p:cNvPr id="4" name="Tijdelijke aanduiding voor dianummer 3"/>
          <p:cNvSpPr>
            <a:spLocks noGrp="1"/>
          </p:cNvSpPr>
          <p:nvPr>
            <p:ph type="sldNum" sz="quarter" idx="5"/>
          </p:nvPr>
        </p:nvSpPr>
        <p:spPr/>
        <p:txBody>
          <a:bodyPr/>
          <a:lstStyle/>
          <a:p>
            <a:fld id="{8756EDF7-E52F-4786-839A-01E242B31C14}" type="slidenum">
              <a:rPr lang="nl-NL" smtClean="0"/>
              <a:t>1</a:t>
            </a:fld>
            <a:endParaRPr lang="nl-NL"/>
          </a:p>
        </p:txBody>
      </p:sp>
    </p:spTree>
    <p:extLst>
      <p:ext uri="{BB962C8B-B14F-4D97-AF65-F5344CB8AC3E}">
        <p14:creationId xmlns:p14="http://schemas.microsoft.com/office/powerpoint/2010/main" val="15674139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8756EDF7-E52F-4786-839A-01E242B31C14}" type="slidenum">
              <a:rPr lang="nl-NL" smtClean="0"/>
              <a:t>15</a:t>
            </a:fld>
            <a:endParaRPr lang="nl-NL"/>
          </a:p>
        </p:txBody>
      </p:sp>
    </p:spTree>
    <p:extLst>
      <p:ext uri="{BB962C8B-B14F-4D97-AF65-F5344CB8AC3E}">
        <p14:creationId xmlns:p14="http://schemas.microsoft.com/office/powerpoint/2010/main" val="91837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t>Demo</a:t>
            </a:r>
          </a:p>
        </p:txBody>
      </p:sp>
      <p:sp>
        <p:nvSpPr>
          <p:cNvPr id="4" name="Tijdelijke aanduiding voor dianummer 3"/>
          <p:cNvSpPr>
            <a:spLocks noGrp="1"/>
          </p:cNvSpPr>
          <p:nvPr>
            <p:ph type="sldNum" sz="quarter" idx="5"/>
          </p:nvPr>
        </p:nvSpPr>
        <p:spPr/>
        <p:txBody>
          <a:bodyPr/>
          <a:lstStyle/>
          <a:p>
            <a:fld id="{8756EDF7-E52F-4786-839A-01E242B31C14}" type="slidenum">
              <a:rPr lang="nl-NL" smtClean="0"/>
              <a:t>2</a:t>
            </a:fld>
            <a:endParaRPr lang="nl-NL"/>
          </a:p>
        </p:txBody>
      </p:sp>
    </p:spTree>
    <p:extLst>
      <p:ext uri="{BB962C8B-B14F-4D97-AF65-F5344CB8AC3E}">
        <p14:creationId xmlns:p14="http://schemas.microsoft.com/office/powerpoint/2010/main" val="2386416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t>First a quick recap to remind everyone of the goal of our assignment.</a:t>
            </a:r>
            <a:br>
              <a:rPr lang="en-GB"/>
            </a:br>
            <a:r>
              <a:rPr lang="en-GB"/>
              <a:t>Our client Mr. </a:t>
            </a:r>
            <a:r>
              <a:rPr lang="en-GB" err="1"/>
              <a:t>Stokkink</a:t>
            </a:r>
            <a:r>
              <a:rPr lang="en-GB"/>
              <a:t> likes to dive, a lot. But apparently, he tends to get lost as he gave us the assignment to build an underwater navigation device or system.</a:t>
            </a:r>
          </a:p>
          <a:p>
            <a:r>
              <a:rPr lang="en-GB"/>
              <a:t>The main goals of this system would be to allow the diver to see his current position, store and navigate to waypoints, and allow for external observers to see his live location.</a:t>
            </a:r>
          </a:p>
          <a:p>
            <a:r>
              <a:rPr lang="en-GB"/>
              <a:t>We showed the progress we made for the mechanical, hardware and software design. We had sketches, high level diagrams and flowcharts. </a:t>
            </a:r>
            <a:br>
              <a:rPr lang="en-GB"/>
            </a:br>
            <a:r>
              <a:rPr lang="en-GB"/>
              <a:t>We have since designed and realized these high-level designs, and in this presentation, we’ll be walking through what we did. </a:t>
            </a:r>
          </a:p>
          <a:p>
            <a:endParaRPr lang="en-GB"/>
          </a:p>
        </p:txBody>
      </p:sp>
      <p:sp>
        <p:nvSpPr>
          <p:cNvPr id="4" name="Tijdelijke aanduiding voor dianummer 3"/>
          <p:cNvSpPr>
            <a:spLocks noGrp="1"/>
          </p:cNvSpPr>
          <p:nvPr>
            <p:ph type="sldNum" sz="quarter" idx="5"/>
          </p:nvPr>
        </p:nvSpPr>
        <p:spPr/>
        <p:txBody>
          <a:bodyPr/>
          <a:lstStyle/>
          <a:p>
            <a:fld id="{8756EDF7-E52F-4786-839A-01E242B31C14}" type="slidenum">
              <a:rPr lang="nl-NL" smtClean="0"/>
              <a:t>3</a:t>
            </a:fld>
            <a:endParaRPr lang="nl-NL"/>
          </a:p>
        </p:txBody>
      </p:sp>
    </p:spTree>
    <p:extLst>
      <p:ext uri="{BB962C8B-B14F-4D97-AF65-F5344CB8AC3E}">
        <p14:creationId xmlns:p14="http://schemas.microsoft.com/office/powerpoint/2010/main" val="858565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t>The hardware team has used this high-level design to make schematics for 2 PCBs. </a:t>
            </a:r>
            <a:br>
              <a:rPr lang="en-GB"/>
            </a:br>
            <a:r>
              <a:rPr lang="en-GB"/>
              <a:t>One PCB for the buoy, which are these 4 schematics over here, and one for the wearable, which are these 2 schematics over here.</a:t>
            </a:r>
            <a:br>
              <a:rPr lang="en-GB"/>
            </a:br>
            <a:r>
              <a:rPr lang="en-GB"/>
              <a:t>I can’t go in depth into all of the details right now, but I do quickly want to explain the Power over Data part. </a:t>
            </a:r>
            <a:br>
              <a:rPr lang="en-GB"/>
            </a:br>
            <a:r>
              <a:rPr lang="en-GB"/>
              <a:t>In order to reduce the weight and thickness of the cable that has to go down to the diver, we have used 2 inductors for both power and data.</a:t>
            </a:r>
            <a:br>
              <a:rPr lang="en-GB"/>
            </a:br>
            <a:r>
              <a:rPr lang="en-GB"/>
              <a:t>This right here is a differential pair that is connected to the RS485 transceiver. These 2 cables are the cable that connects the buoy and wearable.</a:t>
            </a:r>
          </a:p>
          <a:p>
            <a:r>
              <a:rPr lang="en-GB"/>
              <a:t>When data is being sent, the vertical edges in the signal are high frequency, and pass through the DC-blocking capacitors. This superimposes the data on these lines. At the same time,</a:t>
            </a:r>
            <a:br>
              <a:rPr lang="en-GB"/>
            </a:br>
            <a:r>
              <a:rPr lang="en-GB"/>
              <a:t>the power flows through the inductors onto the line. The inductors keep the superimposed noise from reaching the power supply of either PCB. Later I’ll show some oscilloscope images of this signal.</a:t>
            </a:r>
          </a:p>
        </p:txBody>
      </p:sp>
      <p:sp>
        <p:nvSpPr>
          <p:cNvPr id="4" name="Tijdelijke aanduiding voor dianummer 3"/>
          <p:cNvSpPr>
            <a:spLocks noGrp="1"/>
          </p:cNvSpPr>
          <p:nvPr>
            <p:ph type="sldNum" sz="quarter" idx="5"/>
          </p:nvPr>
        </p:nvSpPr>
        <p:spPr/>
        <p:txBody>
          <a:bodyPr/>
          <a:lstStyle/>
          <a:p>
            <a:fld id="{8756EDF7-E52F-4786-839A-01E242B31C14}" type="slidenum">
              <a:rPr lang="nl-NL" smtClean="0"/>
              <a:t>8</a:t>
            </a:fld>
            <a:endParaRPr lang="nl-NL"/>
          </a:p>
        </p:txBody>
      </p:sp>
    </p:spTree>
    <p:extLst>
      <p:ext uri="{BB962C8B-B14F-4D97-AF65-F5344CB8AC3E}">
        <p14:creationId xmlns:p14="http://schemas.microsoft.com/office/powerpoint/2010/main" val="635635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t>We’ve made 2 versions of both PCBs. (4 layer) Version one of both mostly worked, but we did find some minor issues in both. Also the formfactor had to change for the final version, so we made a second iteration. </a:t>
            </a:r>
          </a:p>
        </p:txBody>
      </p:sp>
      <p:sp>
        <p:nvSpPr>
          <p:cNvPr id="4" name="Tijdelijke aanduiding voor dianummer 3"/>
          <p:cNvSpPr>
            <a:spLocks noGrp="1"/>
          </p:cNvSpPr>
          <p:nvPr>
            <p:ph type="sldNum" sz="quarter" idx="5"/>
          </p:nvPr>
        </p:nvSpPr>
        <p:spPr/>
        <p:txBody>
          <a:bodyPr/>
          <a:lstStyle/>
          <a:p>
            <a:fld id="{8756EDF7-E52F-4786-839A-01E242B31C14}" type="slidenum">
              <a:rPr lang="nl-NL" smtClean="0"/>
              <a:t>9</a:t>
            </a:fld>
            <a:endParaRPr lang="nl-NL"/>
          </a:p>
        </p:txBody>
      </p:sp>
    </p:spTree>
    <p:extLst>
      <p:ext uri="{BB962C8B-B14F-4D97-AF65-F5344CB8AC3E}">
        <p14:creationId xmlns:p14="http://schemas.microsoft.com/office/powerpoint/2010/main" val="3129474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t>This is version 2 of the buoy PCB. The main change to this PCB is the addition of this little PCB. This is a breakout PCB that can be broken off, and mounted on the outside of the enclosure. This PCB exposes the charging port, power LEDs and power button to the user. This PCB is connected to the main PCB with wires.</a:t>
            </a:r>
          </a:p>
        </p:txBody>
      </p:sp>
      <p:sp>
        <p:nvSpPr>
          <p:cNvPr id="4" name="Tijdelijke aanduiding voor dianummer 3"/>
          <p:cNvSpPr>
            <a:spLocks noGrp="1"/>
          </p:cNvSpPr>
          <p:nvPr>
            <p:ph type="sldNum" sz="quarter" idx="5"/>
          </p:nvPr>
        </p:nvSpPr>
        <p:spPr/>
        <p:txBody>
          <a:bodyPr/>
          <a:lstStyle/>
          <a:p>
            <a:fld id="{8756EDF7-E52F-4786-839A-01E242B31C14}" type="slidenum">
              <a:rPr lang="nl-NL" smtClean="0"/>
              <a:t>10</a:t>
            </a:fld>
            <a:endParaRPr lang="nl-NL"/>
          </a:p>
        </p:txBody>
      </p:sp>
    </p:spTree>
    <p:extLst>
      <p:ext uri="{BB962C8B-B14F-4D97-AF65-F5344CB8AC3E}">
        <p14:creationId xmlns:p14="http://schemas.microsoft.com/office/powerpoint/2010/main" val="287477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8756EDF7-E52F-4786-839A-01E242B31C14}" type="slidenum">
              <a:rPr lang="nl-NL" smtClean="0"/>
              <a:t>12</a:t>
            </a:fld>
            <a:endParaRPr lang="nl-NL"/>
          </a:p>
        </p:txBody>
      </p:sp>
    </p:spTree>
    <p:extLst>
      <p:ext uri="{BB962C8B-B14F-4D97-AF65-F5344CB8AC3E}">
        <p14:creationId xmlns:p14="http://schemas.microsoft.com/office/powerpoint/2010/main" val="1605255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Just like </a:t>
            </a:r>
            <a:r>
              <a:rPr lang="nl-NL" err="1"/>
              <a:t>the</a:t>
            </a:r>
            <a:r>
              <a:rPr lang="nl-NL"/>
              <a:t> hardware part, </a:t>
            </a:r>
            <a:r>
              <a:rPr lang="nl-NL" err="1"/>
              <a:t>each</a:t>
            </a:r>
            <a:r>
              <a:rPr lang="nl-NL"/>
              <a:t> </a:t>
            </a:r>
            <a:r>
              <a:rPr lang="nl-NL" err="1"/>
              <a:t>subsystem</a:t>
            </a:r>
            <a:r>
              <a:rPr lang="nl-NL"/>
              <a:t> </a:t>
            </a:r>
            <a:r>
              <a:rPr lang="nl-NL" err="1"/>
              <a:t>requires</a:t>
            </a:r>
            <a:r>
              <a:rPr lang="nl-NL"/>
              <a:t> software, </a:t>
            </a:r>
            <a:r>
              <a:rPr lang="nl-NL" err="1"/>
              <a:t>and</a:t>
            </a:r>
            <a:r>
              <a:rPr lang="nl-NL"/>
              <a:t> </a:t>
            </a:r>
            <a:r>
              <a:rPr lang="nl-NL" err="1"/>
              <a:t>each</a:t>
            </a:r>
            <a:r>
              <a:rPr lang="nl-NL"/>
              <a:t> of these </a:t>
            </a:r>
            <a:r>
              <a:rPr lang="nl-NL" err="1"/>
              <a:t>subsystems</a:t>
            </a:r>
            <a:r>
              <a:rPr lang="nl-NL"/>
              <a:t> has </a:t>
            </a:r>
            <a:r>
              <a:rPr lang="nl-NL" err="1"/>
              <a:t>its</a:t>
            </a:r>
            <a:r>
              <a:rPr lang="nl-NL"/>
              <a:t> </a:t>
            </a:r>
            <a:r>
              <a:rPr lang="nl-NL" err="1"/>
              <a:t>own</a:t>
            </a:r>
            <a:r>
              <a:rPr lang="nl-NL"/>
              <a:t> </a:t>
            </a:r>
            <a:r>
              <a:rPr lang="nl-NL" err="1"/>
              <a:t>requirements</a:t>
            </a:r>
            <a:r>
              <a:rPr lang="nl-NL"/>
              <a:t> </a:t>
            </a:r>
            <a:r>
              <a:rPr lang="nl-NL" err="1"/>
              <a:t>for</a:t>
            </a:r>
            <a:r>
              <a:rPr lang="nl-NL"/>
              <a:t> </a:t>
            </a:r>
            <a:r>
              <a:rPr lang="nl-NL" err="1"/>
              <a:t>the</a:t>
            </a:r>
            <a:r>
              <a:rPr lang="nl-NL"/>
              <a:t> software</a:t>
            </a:r>
          </a:p>
          <a:p>
            <a:endParaRPr lang="nl-NL"/>
          </a:p>
          <a:p>
            <a:endParaRPr lang="nl-NL"/>
          </a:p>
        </p:txBody>
      </p:sp>
      <p:sp>
        <p:nvSpPr>
          <p:cNvPr id="4" name="Slide Number Placeholder 3"/>
          <p:cNvSpPr>
            <a:spLocks noGrp="1"/>
          </p:cNvSpPr>
          <p:nvPr>
            <p:ph type="sldNum" sz="quarter" idx="5"/>
          </p:nvPr>
        </p:nvSpPr>
        <p:spPr/>
        <p:txBody>
          <a:bodyPr/>
          <a:lstStyle/>
          <a:p>
            <a:fld id="{8756EDF7-E52F-4786-839A-01E242B31C14}" type="slidenum">
              <a:rPr lang="nl-NL" smtClean="0"/>
              <a:t>13</a:t>
            </a:fld>
            <a:endParaRPr lang="nl-NL"/>
          </a:p>
        </p:txBody>
      </p:sp>
    </p:spTree>
    <p:extLst>
      <p:ext uri="{BB962C8B-B14F-4D97-AF65-F5344CB8AC3E}">
        <p14:creationId xmlns:p14="http://schemas.microsoft.com/office/powerpoint/2010/main" val="98749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8756EDF7-E52F-4786-839A-01E242B31C14}" type="slidenum">
              <a:rPr lang="nl-NL" smtClean="0"/>
              <a:t>14</a:t>
            </a:fld>
            <a:endParaRPr lang="nl-NL"/>
          </a:p>
        </p:txBody>
      </p:sp>
    </p:spTree>
    <p:extLst>
      <p:ext uri="{BB962C8B-B14F-4D97-AF65-F5344CB8AC3E}">
        <p14:creationId xmlns:p14="http://schemas.microsoft.com/office/powerpoint/2010/main" val="2035016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dia">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nl-NL"/>
              <a:t>Klik om stijl te bewerken</a:t>
            </a:r>
            <a:endParaRPr lang="en-US"/>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a:t>Klikken om de ondertitelstijl van het model te bewerken</a:t>
            </a:r>
            <a:endParaRPr lang="en-US"/>
          </a:p>
        </p:txBody>
      </p:sp>
      <p:sp>
        <p:nvSpPr>
          <p:cNvPr id="4" name="Date Placeholder 3"/>
          <p:cNvSpPr>
            <a:spLocks noGrp="1"/>
          </p:cNvSpPr>
          <p:nvPr>
            <p:ph type="dt" sz="half" idx="10"/>
          </p:nvPr>
        </p:nvSpPr>
        <p:spPr/>
        <p:txBody>
          <a:bodyPr/>
          <a:lstStyle/>
          <a:p>
            <a:pPr algn="r"/>
            <a:fld id="{F099F92E-E6EA-42F1-AB2C-D5161C490E26}"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861379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en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nl-NL"/>
              <a:t>Klik om stijl te bewerken</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pPr algn="r"/>
            <a:fld id="{580DBC6A-4F02-4ECD-8005-CECDF8C0AD36}"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99512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eraat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a:t>Klik om stijl te bewerken</a:t>
            </a:r>
            <a:endParaRPr lang="en-US"/>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Klikken om de tekststijl van het model te bewerken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pPr algn="r"/>
            <a:fld id="{CE447AD2-B9BA-4A21-AC1B-6E3225B081E9}"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8457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amkaartj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nl-NL"/>
              <a:t>Klik om stijl te bewerken</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pPr algn="r"/>
            <a:fld id="{F4819D1A-BB4E-44AF-B57C-8F9AF227D5FA}"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281561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Offerte naamkaartj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nl-NL"/>
              <a:t>Klik om stijl te bewerken</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Klikken om de tekststijl van het model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pPr algn="r"/>
            <a:fld id="{76C4E2FF-1204-4BEF-86A5-DA7ADD3AABB3}"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482262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ar of onwaar">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nl-NL"/>
              <a:t>Klik om stijl te bewerken</a:t>
            </a:r>
            <a:endParaRPr lang="en-US"/>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nl-NL"/>
              <a:t>Klikken om de tekststijl van het model te bewerken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pPr algn="r"/>
            <a:fld id="{A94CD8FA-99AC-4C95-9876-9F95F4F17D46}"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756604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Vertical Text Placeholder 2"/>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pPr algn="r"/>
            <a:fld id="{924BAB37-436E-4493-A355-7101FD9294F8}"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5250892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nl-NL"/>
              <a:t>Klik om stijl te bewerken</a:t>
            </a:r>
            <a:endParaRPr lang="en-US"/>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pPr algn="r"/>
            <a:fld id="{7AC5A062-F84D-4688-B8A3-3D7491D3DC5E}"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1736831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pPr algn="r"/>
            <a:fld id="{6E71CEDB-6901-486A-8ADC-3BB27D612572}"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882617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nl-NL"/>
              <a:t>Klik om stijl te bewerken</a:t>
            </a:r>
            <a:endParaRPr lang="en-US"/>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pPr algn="r"/>
            <a:fld id="{D270E3B0-2269-4843-B095-F96E5BD0F4AC}" type="datetime1">
              <a:rPr lang="en-US" smtClean="0"/>
              <a:t>07-Jan-24</a:t>
            </a:fld>
            <a:endParaRPr lang="en-US"/>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67411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Content Placeholder 2"/>
          <p:cNvSpPr>
            <a:spLocks noGrp="1"/>
          </p:cNvSpPr>
          <p:nvPr>
            <p:ph sz="half" idx="1"/>
          </p:nvPr>
        </p:nvSpPr>
        <p:spPr>
          <a:xfrm>
            <a:off x="677334" y="2160589"/>
            <a:ext cx="4184035" cy="3880772"/>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Content Placeholder 3"/>
          <p:cNvSpPr>
            <a:spLocks noGrp="1"/>
          </p:cNvSpPr>
          <p:nvPr>
            <p:ph sz="half" idx="2"/>
          </p:nvPr>
        </p:nvSpPr>
        <p:spPr>
          <a:xfrm>
            <a:off x="5089970" y="2160589"/>
            <a:ext cx="4184034" cy="3880773"/>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pPr algn="r"/>
            <a:fld id="{6E26651E-15D6-424F-933C-7AAFDDCCB897}" type="datetime1">
              <a:rPr lang="en-US" smtClean="0"/>
              <a:t>07-Jan-24</a:t>
            </a:fld>
            <a:endParaRPr lang="en-US"/>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626562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l-NL"/>
              <a:t>Klik om stijl te bewerken</a:t>
            </a:r>
            <a:endParaRPr lang="en-US"/>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Date Placeholder 6"/>
          <p:cNvSpPr>
            <a:spLocks noGrp="1"/>
          </p:cNvSpPr>
          <p:nvPr>
            <p:ph type="dt" sz="half" idx="10"/>
          </p:nvPr>
        </p:nvSpPr>
        <p:spPr/>
        <p:txBody>
          <a:bodyPr/>
          <a:lstStyle/>
          <a:p>
            <a:pPr algn="r"/>
            <a:fld id="{3F066E34-D665-498F-A548-AFFBE13A8068}" type="datetime1">
              <a:rPr lang="en-US" smtClean="0"/>
              <a:t>07-Jan-24</a:t>
            </a:fld>
            <a:endParaRPr lang="en-US"/>
          </a:p>
        </p:txBody>
      </p:sp>
      <p:sp>
        <p:nvSpPr>
          <p:cNvPr id="8" name="Footer Placeholder 7"/>
          <p:cNvSpPr>
            <a:spLocks noGrp="1"/>
          </p:cNvSpPr>
          <p:nvPr>
            <p:ph type="ftr" sz="quarter" idx="11"/>
          </p:nvPr>
        </p:nvSpPr>
        <p:spPr/>
        <p:txBody>
          <a:bodyPr/>
          <a:lstStyle/>
          <a:p>
            <a:endParaRPr lang="en-US" sz="1000"/>
          </a:p>
        </p:txBody>
      </p:sp>
      <p:sp>
        <p:nvSpPr>
          <p:cNvPr id="9" name="Slide Number Placeholder 8"/>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50463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nl-NL"/>
              <a:t>Klik om stijl te bewerken</a:t>
            </a:r>
            <a:endParaRPr lang="en-US"/>
          </a:p>
        </p:txBody>
      </p:sp>
      <p:sp>
        <p:nvSpPr>
          <p:cNvPr id="3" name="Date Placeholder 2"/>
          <p:cNvSpPr>
            <a:spLocks noGrp="1"/>
          </p:cNvSpPr>
          <p:nvPr>
            <p:ph type="dt" sz="half" idx="10"/>
          </p:nvPr>
        </p:nvSpPr>
        <p:spPr/>
        <p:txBody>
          <a:bodyPr/>
          <a:lstStyle/>
          <a:p>
            <a:pPr algn="r"/>
            <a:fld id="{76985598-87F4-4E3A-8106-5F1B785ECFA9}" type="datetime1">
              <a:rPr lang="en-US" smtClean="0"/>
              <a:t>07-Jan-24</a:t>
            </a:fld>
            <a:endParaRPr lang="en-US"/>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3217684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295233CD-1742-40C3-A266-8600493F29E2}" type="datetime1">
              <a:rPr lang="en-US" smtClean="0"/>
              <a:t>07-Jan-24</a:t>
            </a:fld>
            <a:endParaRPr lang="en-US"/>
          </a:p>
        </p:txBody>
      </p:sp>
      <p:sp>
        <p:nvSpPr>
          <p:cNvPr id="3" name="Footer Placeholder 2"/>
          <p:cNvSpPr>
            <a:spLocks noGrp="1"/>
          </p:cNvSpPr>
          <p:nvPr>
            <p:ph type="ftr" sz="quarter" idx="11"/>
          </p:nvPr>
        </p:nvSpPr>
        <p:spPr/>
        <p:txBody>
          <a:bodyPr/>
          <a:lstStyle/>
          <a:p>
            <a:endParaRPr lang="en-US" sz="1000"/>
          </a:p>
        </p:txBody>
      </p:sp>
      <p:sp>
        <p:nvSpPr>
          <p:cNvPr id="4" name="Slide Number Placeholder 3"/>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476862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nl-NL"/>
              <a:t>Klik om stijl te bewerken</a:t>
            </a:r>
            <a:endParaRPr lang="en-US"/>
          </a:p>
        </p:txBody>
      </p:sp>
      <p:sp>
        <p:nvSpPr>
          <p:cNvPr id="3" name="Content Placeholder 2"/>
          <p:cNvSpPr>
            <a:spLocks noGrp="1"/>
          </p:cNvSpPr>
          <p:nvPr>
            <p:ph idx="1"/>
          </p:nvPr>
        </p:nvSpPr>
        <p:spPr>
          <a:xfrm>
            <a:off x="4760461" y="514924"/>
            <a:ext cx="4513541" cy="5526437"/>
          </a:xfrm>
        </p:spPr>
        <p:txBody>
          <a:bodyPr>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pPr algn="r"/>
            <a:fld id="{7484B056-E4B8-4582-A587-489B7BE5A361}" type="datetime1">
              <a:rPr lang="en-US" smtClean="0"/>
              <a:t>07-Jan-24</a:t>
            </a:fld>
            <a:endParaRPr lang="en-US"/>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469465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nl-NL"/>
              <a:t>Klik om stijl te bewerken</a:t>
            </a:r>
            <a:endParaRPr lang="en-US"/>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nl-NL"/>
              <a:t>Klik op het pictogram als u een afbeelding wilt toevoegen</a:t>
            </a:r>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Klikken om de tekststijl van het model te bewerken</a:t>
            </a:r>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4CD77608-3819-479B-BB98-C216BA724EFE}" type="slidenum">
              <a:rPr lang="en-US" smtClean="0"/>
              <a:pPr/>
              <a:t>‹#›</a:t>
            </a:fld>
            <a:endParaRPr lang="en-US" sz="1000"/>
          </a:p>
        </p:txBody>
      </p:sp>
      <p:sp>
        <p:nvSpPr>
          <p:cNvPr id="5" name="Date Placeholder 4"/>
          <p:cNvSpPr>
            <a:spLocks noGrp="1"/>
          </p:cNvSpPr>
          <p:nvPr>
            <p:ph type="dt" sz="half" idx="10"/>
          </p:nvPr>
        </p:nvSpPr>
        <p:spPr/>
        <p:txBody>
          <a:bodyPr/>
          <a:lstStyle/>
          <a:p>
            <a:pPr algn="r"/>
            <a:fld id="{AFC8B382-9566-436C-8054-4585624ADCA9}" type="datetime1">
              <a:rPr lang="en-US" smtClean="0"/>
              <a:t>07-Jan-24</a:t>
            </a:fld>
            <a:endParaRPr lang="en-US"/>
          </a:p>
        </p:txBody>
      </p:sp>
    </p:spTree>
    <p:extLst>
      <p:ext uri="{BB962C8B-B14F-4D97-AF65-F5344CB8AC3E}">
        <p14:creationId xmlns:p14="http://schemas.microsoft.com/office/powerpoint/2010/main" val="2121848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nl-NL"/>
              <a:t>Klik om stijl te bewerken</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lgn="r"/>
            <a:fld id="{1109CCF0-803B-435B-A1B9-F9EA06C7D0F7}" type="datetime1">
              <a:rPr lang="en-US" smtClean="0"/>
              <a:t>07-Jan-24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4527220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3845719" y="210724"/>
            <a:ext cx="4500561" cy="1329524"/>
          </a:xfrm>
        </p:spPr>
        <p:txBody>
          <a:bodyPr>
            <a:normAutofit/>
          </a:bodyPr>
          <a:lstStyle/>
          <a:p>
            <a:pPr algn="ctr"/>
            <a:r>
              <a:rPr lang="en-GB" sz="7200" b="1">
                <a:solidFill>
                  <a:schemeClr val="accent2"/>
                </a:solidFill>
              </a:rPr>
              <a:t>SCUPA</a:t>
            </a:r>
          </a:p>
        </p:txBody>
      </p:sp>
      <p:sp>
        <p:nvSpPr>
          <p:cNvPr id="3" name="Ondertitel 2"/>
          <p:cNvSpPr>
            <a:spLocks noGrp="1"/>
          </p:cNvSpPr>
          <p:nvPr>
            <p:ph type="subTitle" idx="1"/>
          </p:nvPr>
        </p:nvSpPr>
        <p:spPr>
          <a:xfrm>
            <a:off x="2284708" y="1492481"/>
            <a:ext cx="7622582" cy="680392"/>
          </a:xfrm>
        </p:spPr>
        <p:txBody>
          <a:bodyPr>
            <a:normAutofit/>
          </a:bodyPr>
          <a:lstStyle/>
          <a:p>
            <a:pPr algn="ctr"/>
            <a:r>
              <a:rPr lang="en-GB" sz="2400">
                <a:solidFill>
                  <a:schemeClr val="tx1">
                    <a:lumMod val="65000"/>
                    <a:lumOff val="35000"/>
                  </a:schemeClr>
                </a:solidFill>
              </a:rPr>
              <a:t>Super Cool Underwater Positioning Apparatus</a:t>
            </a:r>
          </a:p>
          <a:p>
            <a:endParaRPr lang="en-GB" sz="2400">
              <a:solidFill>
                <a:schemeClr val="tx1">
                  <a:lumMod val="65000"/>
                  <a:lumOff val="35000"/>
                </a:schemeClr>
              </a:solidFill>
            </a:endParaRPr>
          </a:p>
        </p:txBody>
      </p:sp>
      <p:pic>
        <p:nvPicPr>
          <p:cNvPr id="4" name="Picture 3" descr="A picture containing diagram&#10;&#10;Description automatically generated">
            <a:extLst>
              <a:ext uri="{FF2B5EF4-FFF2-40B4-BE49-F238E27FC236}">
                <a16:creationId xmlns:a16="http://schemas.microsoft.com/office/drawing/2014/main" id="{15B6C067-2655-CFFB-239D-A7CFF089E34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6000" b="92632" l="3297" r="92936">
                        <a14:foregroundMark x1="8948" y1="62737" x2="3297" y2="76000"/>
                        <a14:foregroundMark x1="29513" y1="76632" x2="25275" y2="92842"/>
                        <a14:foregroundMark x1="37834" y1="23789" x2="30141" y2="16000"/>
                        <a14:foregroundMark x1="22449" y1="45053" x2="19780" y2="47789"/>
                        <a14:foregroundMark x1="22606" y1="43158" x2="22606" y2="43158"/>
                        <a14:foregroundMark x1="22449" y1="39579" x2="22449" y2="39579"/>
                        <a14:foregroundMark x1="21193" y1="35789" x2="21193" y2="35789"/>
                        <a14:foregroundMark x1="24333" y1="34737" x2="24333" y2="34737"/>
                        <a14:foregroundMark x1="30612" y1="39579" x2="28885" y2="38105"/>
                        <a14:foregroundMark x1="31083" y1="35158" x2="31083" y2="43579"/>
                        <a14:foregroundMark x1="35165" y1="43579" x2="57300" y2="55368"/>
                        <a14:foregroundMark x1="57300" y1="55368" x2="41915" y2="52421"/>
                        <a14:foregroundMark x1="41915" y1="52421" x2="56515" y2="52632"/>
                        <a14:foregroundMark x1="56515" y1="52632" x2="47881" y2="48421"/>
                        <a14:foregroundMark x1="91837" y1="62947" x2="90581" y2="77895"/>
                        <a14:foregroundMark x1="90110" y1="47789" x2="78807" y2="47789"/>
                        <a14:foregroundMark x1="81476" y1="45895" x2="92465" y2="43158"/>
                        <a14:foregroundMark x1="87755" y1="39368" x2="88383" y2="40211"/>
                        <a14:foregroundMark x1="80848" y1="62316" x2="90895" y2="70105"/>
                        <a14:foregroundMark x1="88697" y1="72632" x2="88697" y2="72632"/>
                        <a14:foregroundMark x1="92936" y1="62947" x2="92936" y2="62947"/>
                        <a14:foregroundMark x1="33752" y1="76842" x2="32810" y2="76842"/>
                      </a14:backgroundRemoval>
                    </a14:imgEffect>
                  </a14:imgLayer>
                </a14:imgProps>
              </a:ext>
              <a:ext uri="{28A0092B-C50C-407E-A947-70E740481C1C}">
                <a14:useLocalDpi xmlns:a14="http://schemas.microsoft.com/office/drawing/2010/main" val="0"/>
              </a:ext>
            </a:extLst>
          </a:blip>
          <a:srcRect t="9283"/>
          <a:stretch/>
        </p:blipFill>
        <p:spPr>
          <a:xfrm>
            <a:off x="4268291" y="2381569"/>
            <a:ext cx="3655416" cy="2472747"/>
          </a:xfrm>
          <a:prstGeom prst="rect">
            <a:avLst/>
          </a:prstGeom>
        </p:spPr>
      </p:pic>
      <p:sp>
        <p:nvSpPr>
          <p:cNvPr id="5" name="Tijdelijke aanduiding voor inhoud 2">
            <a:extLst>
              <a:ext uri="{FF2B5EF4-FFF2-40B4-BE49-F238E27FC236}">
                <a16:creationId xmlns:a16="http://schemas.microsoft.com/office/drawing/2014/main" id="{36E621C0-A87C-B964-8FFA-BCA0DBC5749A}"/>
              </a:ext>
            </a:extLst>
          </p:cNvPr>
          <p:cNvSpPr txBox="1">
            <a:spLocks/>
          </p:cNvSpPr>
          <p:nvPr/>
        </p:nvSpPr>
        <p:spPr>
          <a:xfrm>
            <a:off x="677334" y="2160589"/>
            <a:ext cx="8596668" cy="3880773"/>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GB"/>
          </a:p>
        </p:txBody>
      </p:sp>
      <p:sp>
        <p:nvSpPr>
          <p:cNvPr id="7" name="Ondertitel 2">
            <a:extLst>
              <a:ext uri="{FF2B5EF4-FFF2-40B4-BE49-F238E27FC236}">
                <a16:creationId xmlns:a16="http://schemas.microsoft.com/office/drawing/2014/main" id="{1DF21258-DFF5-5649-1DDA-D1A3F8D511B0}"/>
              </a:ext>
            </a:extLst>
          </p:cNvPr>
          <p:cNvSpPr txBox="1">
            <a:spLocks/>
          </p:cNvSpPr>
          <p:nvPr/>
        </p:nvSpPr>
        <p:spPr>
          <a:xfrm>
            <a:off x="3567283" y="5865278"/>
            <a:ext cx="5057432" cy="680392"/>
          </a:xfrm>
          <a:prstGeom prst="rect">
            <a:avLst/>
          </a:prstGeom>
        </p:spPr>
        <p:txBody>
          <a:bodyPr vert="horz" lIns="91440" tIns="45720" rIns="91440" bIns="45720" rtlCol="0" anchor="t">
            <a:normAutofit fontScale="92500"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en-GB"/>
              <a:t>Final presentation</a:t>
            </a:r>
          </a:p>
          <a:p>
            <a:pPr algn="ctr"/>
            <a:r>
              <a:rPr lang="en-GB" sz="1500"/>
              <a:t>Minor Embedded Systems</a:t>
            </a:r>
          </a:p>
        </p:txBody>
      </p:sp>
      <p:sp>
        <p:nvSpPr>
          <p:cNvPr id="9" name="TextBox 8">
            <a:extLst>
              <a:ext uri="{FF2B5EF4-FFF2-40B4-BE49-F238E27FC236}">
                <a16:creationId xmlns:a16="http://schemas.microsoft.com/office/drawing/2014/main" id="{7A947BE4-D305-ADD7-8FCE-06D1B6CB5DD7}"/>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a:t>
            </a:r>
          </a:p>
        </p:txBody>
      </p:sp>
    </p:spTree>
    <p:extLst>
      <p:ext uri="{BB962C8B-B14F-4D97-AF65-F5344CB8AC3E}">
        <p14:creationId xmlns:p14="http://schemas.microsoft.com/office/powerpoint/2010/main" val="335143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Hardware</a:t>
            </a:r>
            <a:br>
              <a:rPr lang="en-GB"/>
            </a:br>
            <a:endParaRPr lang="nl-NL"/>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10</a:t>
            </a:r>
          </a:p>
        </p:txBody>
      </p:sp>
      <p:pic>
        <p:nvPicPr>
          <p:cNvPr id="3" name="Afbeelding 2">
            <a:extLst>
              <a:ext uri="{FF2B5EF4-FFF2-40B4-BE49-F238E27FC236}">
                <a16:creationId xmlns:a16="http://schemas.microsoft.com/office/drawing/2014/main" id="{E7E61FEA-9D50-EEB2-B340-4FA5D50CA3EF}"/>
              </a:ext>
            </a:extLst>
          </p:cNvPr>
          <p:cNvPicPr>
            <a:picLocks noChangeAspect="1"/>
          </p:cNvPicPr>
          <p:nvPr/>
        </p:nvPicPr>
        <p:blipFill>
          <a:blip r:embed="rId3"/>
          <a:stretch>
            <a:fillRect/>
          </a:stretch>
        </p:blipFill>
        <p:spPr>
          <a:xfrm>
            <a:off x="3405776" y="179531"/>
            <a:ext cx="6403715" cy="6498937"/>
          </a:xfrm>
          <a:prstGeom prst="rect">
            <a:avLst/>
          </a:prstGeom>
        </p:spPr>
      </p:pic>
      <p:sp>
        <p:nvSpPr>
          <p:cNvPr id="4" name="Tekstvak 3">
            <a:extLst>
              <a:ext uri="{FF2B5EF4-FFF2-40B4-BE49-F238E27FC236}">
                <a16:creationId xmlns:a16="http://schemas.microsoft.com/office/drawing/2014/main" id="{18660EF8-03D3-5257-4E18-AFE779B781D0}"/>
              </a:ext>
            </a:extLst>
          </p:cNvPr>
          <p:cNvSpPr txBox="1"/>
          <p:nvPr/>
        </p:nvSpPr>
        <p:spPr>
          <a:xfrm>
            <a:off x="677334" y="1270000"/>
            <a:ext cx="1121974" cy="369332"/>
          </a:xfrm>
          <a:prstGeom prst="rect">
            <a:avLst/>
          </a:prstGeom>
          <a:noFill/>
        </p:spPr>
        <p:txBody>
          <a:bodyPr wrap="none" rtlCol="0">
            <a:spAutoFit/>
          </a:bodyPr>
          <a:lstStyle/>
          <a:p>
            <a:r>
              <a:rPr lang="en-GB"/>
              <a:t>Version 2</a:t>
            </a:r>
          </a:p>
        </p:txBody>
      </p:sp>
      <p:sp>
        <p:nvSpPr>
          <p:cNvPr id="5" name="Ovaal 4">
            <a:extLst>
              <a:ext uri="{FF2B5EF4-FFF2-40B4-BE49-F238E27FC236}">
                <a16:creationId xmlns:a16="http://schemas.microsoft.com/office/drawing/2014/main" id="{2546B764-C493-9570-9E7F-3BDF47A56CD5}"/>
              </a:ext>
            </a:extLst>
          </p:cNvPr>
          <p:cNvSpPr/>
          <p:nvPr/>
        </p:nvSpPr>
        <p:spPr>
          <a:xfrm>
            <a:off x="6934662" y="724932"/>
            <a:ext cx="2498898" cy="200406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al 7">
            <a:extLst>
              <a:ext uri="{FF2B5EF4-FFF2-40B4-BE49-F238E27FC236}">
                <a16:creationId xmlns:a16="http://schemas.microsoft.com/office/drawing/2014/main" id="{A610B1E2-F811-B060-EDBE-03816ECF3B07}"/>
              </a:ext>
            </a:extLst>
          </p:cNvPr>
          <p:cNvSpPr/>
          <p:nvPr/>
        </p:nvSpPr>
        <p:spPr>
          <a:xfrm>
            <a:off x="6294582" y="1279168"/>
            <a:ext cx="746760" cy="7665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al 8">
            <a:extLst>
              <a:ext uri="{FF2B5EF4-FFF2-40B4-BE49-F238E27FC236}">
                <a16:creationId xmlns:a16="http://schemas.microsoft.com/office/drawing/2014/main" id="{F7F12234-BD01-522A-D12E-BADDE88B5F92}"/>
              </a:ext>
            </a:extLst>
          </p:cNvPr>
          <p:cNvSpPr/>
          <p:nvPr/>
        </p:nvSpPr>
        <p:spPr>
          <a:xfrm>
            <a:off x="6135024" y="609600"/>
            <a:ext cx="746760" cy="7665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al 9">
            <a:extLst>
              <a:ext uri="{FF2B5EF4-FFF2-40B4-BE49-F238E27FC236}">
                <a16:creationId xmlns:a16="http://schemas.microsoft.com/office/drawing/2014/main" id="{BA3371DB-FA67-B51D-F271-C1FC5ED89792}"/>
              </a:ext>
            </a:extLst>
          </p:cNvPr>
          <p:cNvSpPr/>
          <p:nvPr/>
        </p:nvSpPr>
        <p:spPr>
          <a:xfrm>
            <a:off x="3483023" y="1930400"/>
            <a:ext cx="1447338" cy="119733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al 10">
            <a:extLst>
              <a:ext uri="{FF2B5EF4-FFF2-40B4-BE49-F238E27FC236}">
                <a16:creationId xmlns:a16="http://schemas.microsoft.com/office/drawing/2014/main" id="{5D47D915-B72E-B42A-EBD8-ECF43D417F28}"/>
              </a:ext>
            </a:extLst>
          </p:cNvPr>
          <p:cNvSpPr/>
          <p:nvPr/>
        </p:nvSpPr>
        <p:spPr>
          <a:xfrm>
            <a:off x="4636761" y="2038092"/>
            <a:ext cx="933680" cy="102514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1B3F86CB-A721-6874-0546-0DCCDFDA9FF3}"/>
              </a:ext>
            </a:extLst>
          </p:cNvPr>
          <p:cNvSpPr/>
          <p:nvPr/>
        </p:nvSpPr>
        <p:spPr>
          <a:xfrm>
            <a:off x="4500968" y="618768"/>
            <a:ext cx="1474497" cy="152701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al 13">
            <a:extLst>
              <a:ext uri="{FF2B5EF4-FFF2-40B4-BE49-F238E27FC236}">
                <a16:creationId xmlns:a16="http://schemas.microsoft.com/office/drawing/2014/main" id="{C7311C35-AEE9-B890-A405-5FB7D8A37499}"/>
              </a:ext>
            </a:extLst>
          </p:cNvPr>
          <p:cNvSpPr/>
          <p:nvPr/>
        </p:nvSpPr>
        <p:spPr>
          <a:xfrm>
            <a:off x="3405776" y="3216157"/>
            <a:ext cx="2812144" cy="163016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al 15">
            <a:extLst>
              <a:ext uri="{FF2B5EF4-FFF2-40B4-BE49-F238E27FC236}">
                <a16:creationId xmlns:a16="http://schemas.microsoft.com/office/drawing/2014/main" id="{C644AA54-F83B-9B25-A33F-A25B0AEE8C56}"/>
              </a:ext>
            </a:extLst>
          </p:cNvPr>
          <p:cNvSpPr/>
          <p:nvPr/>
        </p:nvSpPr>
        <p:spPr>
          <a:xfrm>
            <a:off x="4602288" y="4738648"/>
            <a:ext cx="1615632" cy="150058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al 16">
            <a:extLst>
              <a:ext uri="{FF2B5EF4-FFF2-40B4-BE49-F238E27FC236}">
                <a16:creationId xmlns:a16="http://schemas.microsoft.com/office/drawing/2014/main" id="{20CE1845-8E99-BEEA-3C26-647964E56E4D}"/>
              </a:ext>
            </a:extLst>
          </p:cNvPr>
          <p:cNvSpPr/>
          <p:nvPr/>
        </p:nvSpPr>
        <p:spPr>
          <a:xfrm>
            <a:off x="6187902" y="4129008"/>
            <a:ext cx="1636486" cy="150058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Afbeelding 20">
            <a:extLst>
              <a:ext uri="{FF2B5EF4-FFF2-40B4-BE49-F238E27FC236}">
                <a16:creationId xmlns:a16="http://schemas.microsoft.com/office/drawing/2014/main" id="{5002A666-94F1-1193-2D2F-5437FC80A178}"/>
              </a:ext>
            </a:extLst>
          </p:cNvPr>
          <p:cNvPicPr>
            <a:picLocks noChangeAspect="1"/>
          </p:cNvPicPr>
          <p:nvPr/>
        </p:nvPicPr>
        <p:blipFill>
          <a:blip r:embed="rId4"/>
          <a:stretch>
            <a:fillRect/>
          </a:stretch>
        </p:blipFill>
        <p:spPr>
          <a:xfrm>
            <a:off x="4153624" y="1385332"/>
            <a:ext cx="4602879" cy="4656223"/>
          </a:xfrm>
          <a:prstGeom prst="rect">
            <a:avLst/>
          </a:prstGeom>
        </p:spPr>
      </p:pic>
      <p:pic>
        <p:nvPicPr>
          <p:cNvPr id="23" name="Afbeelding 22">
            <a:extLst>
              <a:ext uri="{FF2B5EF4-FFF2-40B4-BE49-F238E27FC236}">
                <a16:creationId xmlns:a16="http://schemas.microsoft.com/office/drawing/2014/main" id="{4D2B9AC5-A064-DB0D-8653-57102B77CCC9}"/>
              </a:ext>
            </a:extLst>
          </p:cNvPr>
          <p:cNvPicPr>
            <a:picLocks noChangeAspect="1"/>
          </p:cNvPicPr>
          <p:nvPr/>
        </p:nvPicPr>
        <p:blipFill>
          <a:blip r:embed="rId5"/>
          <a:stretch>
            <a:fillRect/>
          </a:stretch>
        </p:blipFill>
        <p:spPr>
          <a:xfrm>
            <a:off x="1949129" y="1365726"/>
            <a:ext cx="9401175" cy="4781550"/>
          </a:xfrm>
          <a:prstGeom prst="rect">
            <a:avLst/>
          </a:prstGeom>
        </p:spPr>
      </p:pic>
    </p:spTree>
    <p:extLst>
      <p:ext uri="{BB962C8B-B14F-4D97-AF65-F5344CB8AC3E}">
        <p14:creationId xmlns:p14="http://schemas.microsoft.com/office/powerpoint/2010/main" val="274839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7"/>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3"/>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3"/>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4" grpId="0" animBg="1"/>
      <p:bldP spid="14"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Hardware</a:t>
            </a:r>
            <a:br>
              <a:rPr lang="en-GB"/>
            </a:br>
            <a:endParaRPr lang="nl-NL"/>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11</a:t>
            </a:r>
          </a:p>
        </p:txBody>
      </p:sp>
      <p:pic>
        <p:nvPicPr>
          <p:cNvPr id="15" name="Afbeelding 14">
            <a:extLst>
              <a:ext uri="{FF2B5EF4-FFF2-40B4-BE49-F238E27FC236}">
                <a16:creationId xmlns:a16="http://schemas.microsoft.com/office/drawing/2014/main" id="{B30824AD-89FA-6C52-46AF-E4E6B26CB718}"/>
              </a:ext>
            </a:extLst>
          </p:cNvPr>
          <p:cNvPicPr>
            <a:picLocks noChangeAspect="1"/>
          </p:cNvPicPr>
          <p:nvPr/>
        </p:nvPicPr>
        <p:blipFill>
          <a:blip r:embed="rId2"/>
          <a:stretch>
            <a:fillRect/>
          </a:stretch>
        </p:blipFill>
        <p:spPr>
          <a:xfrm>
            <a:off x="4385994" y="194514"/>
            <a:ext cx="3404285" cy="6468971"/>
          </a:xfrm>
          <a:prstGeom prst="rect">
            <a:avLst/>
          </a:prstGeom>
        </p:spPr>
      </p:pic>
      <p:sp>
        <p:nvSpPr>
          <p:cNvPr id="4" name="Tekstvak 3">
            <a:extLst>
              <a:ext uri="{FF2B5EF4-FFF2-40B4-BE49-F238E27FC236}">
                <a16:creationId xmlns:a16="http://schemas.microsoft.com/office/drawing/2014/main" id="{18660EF8-03D3-5257-4E18-AFE779B781D0}"/>
              </a:ext>
            </a:extLst>
          </p:cNvPr>
          <p:cNvSpPr txBox="1"/>
          <p:nvPr/>
        </p:nvSpPr>
        <p:spPr>
          <a:xfrm>
            <a:off x="677334" y="1270000"/>
            <a:ext cx="1121974" cy="369332"/>
          </a:xfrm>
          <a:prstGeom prst="rect">
            <a:avLst/>
          </a:prstGeom>
          <a:noFill/>
        </p:spPr>
        <p:txBody>
          <a:bodyPr wrap="none" rtlCol="0">
            <a:spAutoFit/>
          </a:bodyPr>
          <a:lstStyle/>
          <a:p>
            <a:r>
              <a:rPr lang="en-GB"/>
              <a:t>Version 2</a:t>
            </a:r>
          </a:p>
        </p:txBody>
      </p:sp>
      <p:sp>
        <p:nvSpPr>
          <p:cNvPr id="10" name="Ovaal 9">
            <a:extLst>
              <a:ext uri="{FF2B5EF4-FFF2-40B4-BE49-F238E27FC236}">
                <a16:creationId xmlns:a16="http://schemas.microsoft.com/office/drawing/2014/main" id="{205CEFCD-F1DB-5BB4-9153-3BE31D380171}"/>
              </a:ext>
            </a:extLst>
          </p:cNvPr>
          <p:cNvSpPr/>
          <p:nvPr/>
        </p:nvSpPr>
        <p:spPr>
          <a:xfrm>
            <a:off x="5358750" y="4626888"/>
            <a:ext cx="1499250" cy="18501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al 10">
            <a:extLst>
              <a:ext uri="{FF2B5EF4-FFF2-40B4-BE49-F238E27FC236}">
                <a16:creationId xmlns:a16="http://schemas.microsoft.com/office/drawing/2014/main" id="{00DFF396-21B8-8A3B-C752-083EBDC122D0}"/>
              </a:ext>
            </a:extLst>
          </p:cNvPr>
          <p:cNvSpPr/>
          <p:nvPr/>
        </p:nvSpPr>
        <p:spPr>
          <a:xfrm>
            <a:off x="4711050" y="4194231"/>
            <a:ext cx="1499250" cy="14667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ED1232F4-7A53-639C-BD35-959B89340392}"/>
              </a:ext>
            </a:extLst>
          </p:cNvPr>
          <p:cNvSpPr/>
          <p:nvPr/>
        </p:nvSpPr>
        <p:spPr>
          <a:xfrm>
            <a:off x="5229210" y="3429000"/>
            <a:ext cx="866790" cy="72489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al 12">
            <a:extLst>
              <a:ext uri="{FF2B5EF4-FFF2-40B4-BE49-F238E27FC236}">
                <a16:creationId xmlns:a16="http://schemas.microsoft.com/office/drawing/2014/main" id="{5A2DDE8A-8C05-E13B-A219-49FFA32F44C9}"/>
              </a:ext>
            </a:extLst>
          </p:cNvPr>
          <p:cNvSpPr/>
          <p:nvPr/>
        </p:nvSpPr>
        <p:spPr>
          <a:xfrm>
            <a:off x="5346374" y="308031"/>
            <a:ext cx="1499250" cy="14667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al 13">
            <a:extLst>
              <a:ext uri="{FF2B5EF4-FFF2-40B4-BE49-F238E27FC236}">
                <a16:creationId xmlns:a16="http://schemas.microsoft.com/office/drawing/2014/main" id="{5DABDFFE-9058-C9BF-61FB-D7DCA2BE264C}"/>
              </a:ext>
            </a:extLst>
          </p:cNvPr>
          <p:cNvSpPr/>
          <p:nvPr/>
        </p:nvSpPr>
        <p:spPr>
          <a:xfrm>
            <a:off x="6448410" y="1061613"/>
            <a:ext cx="1349731" cy="11694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al 15">
            <a:extLst>
              <a:ext uri="{FF2B5EF4-FFF2-40B4-BE49-F238E27FC236}">
                <a16:creationId xmlns:a16="http://schemas.microsoft.com/office/drawing/2014/main" id="{F7F1C349-921E-0BFB-8A9A-32F7F990EB35}"/>
              </a:ext>
            </a:extLst>
          </p:cNvPr>
          <p:cNvSpPr/>
          <p:nvPr/>
        </p:nvSpPr>
        <p:spPr>
          <a:xfrm>
            <a:off x="6448410" y="2656311"/>
            <a:ext cx="1095372" cy="116949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al 16">
            <a:extLst>
              <a:ext uri="{FF2B5EF4-FFF2-40B4-BE49-F238E27FC236}">
                <a16:creationId xmlns:a16="http://schemas.microsoft.com/office/drawing/2014/main" id="{EDDEDA57-4BA1-D589-D60D-25E86FA4FD91}"/>
              </a:ext>
            </a:extLst>
          </p:cNvPr>
          <p:cNvSpPr/>
          <p:nvPr/>
        </p:nvSpPr>
        <p:spPr>
          <a:xfrm>
            <a:off x="7019991" y="4307214"/>
            <a:ext cx="390061" cy="42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al 17">
            <a:extLst>
              <a:ext uri="{FF2B5EF4-FFF2-40B4-BE49-F238E27FC236}">
                <a16:creationId xmlns:a16="http://schemas.microsoft.com/office/drawing/2014/main" id="{79AA3A0E-9405-EA6B-6DF7-C66B00B0FDA9}"/>
              </a:ext>
            </a:extLst>
          </p:cNvPr>
          <p:cNvSpPr/>
          <p:nvPr/>
        </p:nvSpPr>
        <p:spPr>
          <a:xfrm>
            <a:off x="4769678" y="4286101"/>
            <a:ext cx="390061" cy="42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al 18">
            <a:extLst>
              <a:ext uri="{FF2B5EF4-FFF2-40B4-BE49-F238E27FC236}">
                <a16:creationId xmlns:a16="http://schemas.microsoft.com/office/drawing/2014/main" id="{04849FE3-F4D1-ED1B-55FB-75B9DBFE516A}"/>
              </a:ext>
            </a:extLst>
          </p:cNvPr>
          <p:cNvSpPr/>
          <p:nvPr/>
        </p:nvSpPr>
        <p:spPr>
          <a:xfrm>
            <a:off x="7263908" y="3136997"/>
            <a:ext cx="390061" cy="42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al 19">
            <a:extLst>
              <a:ext uri="{FF2B5EF4-FFF2-40B4-BE49-F238E27FC236}">
                <a16:creationId xmlns:a16="http://schemas.microsoft.com/office/drawing/2014/main" id="{F0FBD112-A7EA-7ABA-EBAF-3B7C4B33C088}"/>
              </a:ext>
            </a:extLst>
          </p:cNvPr>
          <p:cNvSpPr/>
          <p:nvPr/>
        </p:nvSpPr>
        <p:spPr>
          <a:xfrm>
            <a:off x="4228256" y="520180"/>
            <a:ext cx="3627964" cy="249015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al 20">
            <a:extLst>
              <a:ext uri="{FF2B5EF4-FFF2-40B4-BE49-F238E27FC236}">
                <a16:creationId xmlns:a16="http://schemas.microsoft.com/office/drawing/2014/main" id="{79B93C9B-F791-1D46-C3F5-3390CA685B77}"/>
              </a:ext>
            </a:extLst>
          </p:cNvPr>
          <p:cNvSpPr/>
          <p:nvPr/>
        </p:nvSpPr>
        <p:spPr>
          <a:xfrm>
            <a:off x="4582489" y="3165961"/>
            <a:ext cx="390061" cy="42448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376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Hardware</a:t>
            </a:r>
            <a:br>
              <a:rPr lang="en-GB"/>
            </a:br>
            <a:endParaRPr lang="nl-NL"/>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12</a:t>
            </a:r>
          </a:p>
        </p:txBody>
      </p:sp>
      <p:sp>
        <p:nvSpPr>
          <p:cNvPr id="4" name="Tekstvak 3">
            <a:extLst>
              <a:ext uri="{FF2B5EF4-FFF2-40B4-BE49-F238E27FC236}">
                <a16:creationId xmlns:a16="http://schemas.microsoft.com/office/drawing/2014/main" id="{18660EF8-03D3-5257-4E18-AFE779B781D0}"/>
              </a:ext>
            </a:extLst>
          </p:cNvPr>
          <p:cNvSpPr txBox="1"/>
          <p:nvPr/>
        </p:nvSpPr>
        <p:spPr>
          <a:xfrm>
            <a:off x="677334" y="1270000"/>
            <a:ext cx="1225400" cy="369332"/>
          </a:xfrm>
          <a:prstGeom prst="rect">
            <a:avLst/>
          </a:prstGeom>
          <a:noFill/>
        </p:spPr>
        <p:txBody>
          <a:bodyPr wrap="none" rtlCol="0">
            <a:spAutoFit/>
          </a:bodyPr>
          <a:lstStyle/>
          <a:p>
            <a:r>
              <a:rPr lang="en-GB" err="1"/>
              <a:t>PoD</a:t>
            </a:r>
            <a:r>
              <a:rPr lang="en-GB"/>
              <a:t> signal</a:t>
            </a:r>
          </a:p>
        </p:txBody>
      </p:sp>
      <p:pic>
        <p:nvPicPr>
          <p:cNvPr id="5" name="Afbeelding 4">
            <a:extLst>
              <a:ext uri="{FF2B5EF4-FFF2-40B4-BE49-F238E27FC236}">
                <a16:creationId xmlns:a16="http://schemas.microsoft.com/office/drawing/2014/main" id="{291A87DC-A284-836F-5163-73D7C4A5D534}"/>
              </a:ext>
            </a:extLst>
          </p:cNvPr>
          <p:cNvPicPr>
            <a:picLocks noChangeAspect="1"/>
          </p:cNvPicPr>
          <p:nvPr/>
        </p:nvPicPr>
        <p:blipFill>
          <a:blip r:embed="rId3"/>
          <a:stretch>
            <a:fillRect/>
          </a:stretch>
        </p:blipFill>
        <p:spPr>
          <a:xfrm>
            <a:off x="677334" y="1687470"/>
            <a:ext cx="6477600" cy="4858200"/>
          </a:xfrm>
          <a:prstGeom prst="rect">
            <a:avLst/>
          </a:prstGeom>
        </p:spPr>
      </p:pic>
      <p:pic>
        <p:nvPicPr>
          <p:cNvPr id="8" name="Afbeelding 7">
            <a:extLst>
              <a:ext uri="{FF2B5EF4-FFF2-40B4-BE49-F238E27FC236}">
                <a16:creationId xmlns:a16="http://schemas.microsoft.com/office/drawing/2014/main" id="{EC83A7E8-608A-9A84-1170-0A24471A0D5B}"/>
              </a:ext>
            </a:extLst>
          </p:cNvPr>
          <p:cNvPicPr>
            <a:picLocks noChangeAspect="1"/>
          </p:cNvPicPr>
          <p:nvPr/>
        </p:nvPicPr>
        <p:blipFill>
          <a:blip r:embed="rId4"/>
          <a:stretch>
            <a:fillRect/>
          </a:stretch>
        </p:blipFill>
        <p:spPr>
          <a:xfrm>
            <a:off x="7696856" y="828000"/>
            <a:ext cx="3653448" cy="5717670"/>
          </a:xfrm>
          <a:prstGeom prst="rect">
            <a:avLst/>
          </a:prstGeom>
        </p:spPr>
      </p:pic>
    </p:spTree>
    <p:extLst>
      <p:ext uri="{BB962C8B-B14F-4D97-AF65-F5344CB8AC3E}">
        <p14:creationId xmlns:p14="http://schemas.microsoft.com/office/powerpoint/2010/main" val="147321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556B-1FDE-2CDC-0096-40F5C5DFF796}"/>
              </a:ext>
            </a:extLst>
          </p:cNvPr>
          <p:cNvSpPr>
            <a:spLocks noGrp="1"/>
          </p:cNvSpPr>
          <p:nvPr>
            <p:ph type="title"/>
          </p:nvPr>
        </p:nvSpPr>
        <p:spPr/>
        <p:txBody>
          <a:bodyPr>
            <a:normAutofit/>
          </a:bodyPr>
          <a:lstStyle/>
          <a:p>
            <a:r>
              <a:rPr lang="nl-NL"/>
              <a:t>Software – </a:t>
            </a:r>
            <a:r>
              <a:rPr lang="en-US"/>
              <a:t>overview</a:t>
            </a:r>
          </a:p>
        </p:txBody>
      </p:sp>
      <p:sp>
        <p:nvSpPr>
          <p:cNvPr id="3" name="Content Placeholder 2">
            <a:extLst>
              <a:ext uri="{FF2B5EF4-FFF2-40B4-BE49-F238E27FC236}">
                <a16:creationId xmlns:a16="http://schemas.microsoft.com/office/drawing/2014/main" id="{523CB10F-C35C-7916-363E-F80C11B71D6A}"/>
              </a:ext>
            </a:extLst>
          </p:cNvPr>
          <p:cNvSpPr>
            <a:spLocks noGrp="1"/>
          </p:cNvSpPr>
          <p:nvPr>
            <p:ph idx="1"/>
          </p:nvPr>
        </p:nvSpPr>
        <p:spPr>
          <a:xfrm>
            <a:off x="677334" y="1434008"/>
            <a:ext cx="8596668" cy="5078397"/>
          </a:xfrm>
        </p:spPr>
        <p:txBody>
          <a:bodyPr>
            <a:normAutofit/>
          </a:bodyPr>
          <a:lstStyle/>
          <a:p>
            <a:r>
              <a:rPr lang="nl-NL"/>
              <a:t>Base station</a:t>
            </a:r>
          </a:p>
          <a:p>
            <a:pPr lvl="1">
              <a:buFont typeface="Arial" panose="020B0604020202020204" pitchFamily="34" charset="0"/>
              <a:buChar char="•"/>
            </a:pPr>
            <a:r>
              <a:rPr lang="nl-NL"/>
              <a:t>Interface </a:t>
            </a:r>
            <a:r>
              <a:rPr lang="nl-NL" err="1"/>
              <a:t>with</a:t>
            </a:r>
            <a:r>
              <a:rPr lang="nl-NL"/>
              <a:t> map </a:t>
            </a:r>
            <a:r>
              <a:rPr lang="nl-NL" err="1"/>
              <a:t>and</a:t>
            </a:r>
            <a:r>
              <a:rPr lang="nl-NL"/>
              <a:t> </a:t>
            </a:r>
            <a:r>
              <a:rPr lang="nl-NL" err="1"/>
              <a:t>diver</a:t>
            </a:r>
            <a:r>
              <a:rPr lang="nl-NL"/>
              <a:t> </a:t>
            </a:r>
            <a:r>
              <a:rPr lang="nl-NL" err="1"/>
              <a:t>location</a:t>
            </a:r>
            <a:endParaRPr lang="nl-NL"/>
          </a:p>
          <a:p>
            <a:pPr lvl="1">
              <a:buFont typeface="Arial" panose="020B0604020202020204" pitchFamily="34" charset="0"/>
              <a:buChar char="•"/>
            </a:pPr>
            <a:r>
              <a:rPr lang="nl-NL"/>
              <a:t>(</a:t>
            </a:r>
            <a:r>
              <a:rPr lang="nl-NL" err="1"/>
              <a:t>Emergency</a:t>
            </a:r>
            <a:r>
              <a:rPr lang="nl-NL"/>
              <a:t>) </a:t>
            </a:r>
            <a:r>
              <a:rPr lang="nl-NL" err="1"/>
              <a:t>message</a:t>
            </a:r>
            <a:r>
              <a:rPr lang="nl-NL"/>
              <a:t> </a:t>
            </a:r>
            <a:r>
              <a:rPr lang="nl-NL" err="1"/>
              <a:t>functions</a:t>
            </a:r>
            <a:endParaRPr lang="nl-NL"/>
          </a:p>
          <a:p>
            <a:pPr lvl="1">
              <a:buFont typeface="Arial" panose="020B0604020202020204" pitchFamily="34" charset="0"/>
              <a:buChar char="•"/>
            </a:pPr>
            <a:r>
              <a:rPr lang="nl-NL"/>
              <a:t>Works offline</a:t>
            </a:r>
          </a:p>
          <a:p>
            <a:r>
              <a:rPr lang="nl-NL" err="1"/>
              <a:t>Buoy</a:t>
            </a:r>
            <a:endParaRPr lang="nl-NL"/>
          </a:p>
          <a:p>
            <a:pPr lvl="1">
              <a:buFont typeface="Arial" panose="020B0604020202020204" pitchFamily="34" charset="0"/>
              <a:buChar char="•"/>
            </a:pPr>
            <a:r>
              <a:rPr lang="nl-NL" err="1"/>
              <a:t>Relaying</a:t>
            </a:r>
            <a:r>
              <a:rPr lang="nl-NL"/>
              <a:t> of </a:t>
            </a:r>
            <a:r>
              <a:rPr lang="nl-NL" err="1"/>
              <a:t>messages</a:t>
            </a:r>
            <a:endParaRPr lang="nl-NL"/>
          </a:p>
          <a:p>
            <a:pPr lvl="1">
              <a:buFont typeface="Arial" panose="020B0604020202020204" pitchFamily="34" charset="0"/>
              <a:buChar char="•"/>
            </a:pPr>
            <a:r>
              <a:rPr lang="nl-NL"/>
              <a:t>GPS </a:t>
            </a:r>
            <a:r>
              <a:rPr lang="nl-NL" err="1"/>
              <a:t>location</a:t>
            </a:r>
            <a:endParaRPr lang="nl-NL"/>
          </a:p>
          <a:p>
            <a:r>
              <a:rPr lang="nl-NL"/>
              <a:t>Wearable</a:t>
            </a:r>
          </a:p>
          <a:p>
            <a:pPr lvl="1">
              <a:buFont typeface="Arial" panose="020B0604020202020204" pitchFamily="34" charset="0"/>
              <a:buChar char="•"/>
            </a:pPr>
            <a:r>
              <a:rPr lang="nl-NL"/>
              <a:t>Interface </a:t>
            </a:r>
            <a:r>
              <a:rPr lang="nl-NL" err="1"/>
              <a:t>with</a:t>
            </a:r>
            <a:r>
              <a:rPr lang="nl-NL"/>
              <a:t> map </a:t>
            </a:r>
            <a:r>
              <a:rPr lang="nl-NL" err="1"/>
              <a:t>and</a:t>
            </a:r>
            <a:r>
              <a:rPr lang="nl-NL"/>
              <a:t> user </a:t>
            </a:r>
            <a:r>
              <a:rPr lang="nl-NL" err="1"/>
              <a:t>location</a:t>
            </a:r>
            <a:endParaRPr lang="nl-NL"/>
          </a:p>
          <a:p>
            <a:pPr lvl="1">
              <a:buFont typeface="Arial" panose="020B0604020202020204" pitchFamily="34" charset="0"/>
              <a:buChar char="•"/>
            </a:pPr>
            <a:r>
              <a:rPr lang="nl-NL" err="1"/>
              <a:t>Bookmarking</a:t>
            </a:r>
            <a:r>
              <a:rPr lang="nl-NL"/>
              <a:t> of </a:t>
            </a:r>
            <a:r>
              <a:rPr lang="nl-NL" err="1"/>
              <a:t>locations</a:t>
            </a:r>
            <a:r>
              <a:rPr lang="nl-NL"/>
              <a:t>, </a:t>
            </a:r>
            <a:r>
              <a:rPr lang="nl-NL" err="1"/>
              <a:t>guiding</a:t>
            </a:r>
            <a:r>
              <a:rPr lang="nl-NL"/>
              <a:t> </a:t>
            </a:r>
            <a:r>
              <a:rPr lang="nl-NL" err="1"/>
              <a:t>to</a:t>
            </a:r>
            <a:r>
              <a:rPr lang="nl-NL"/>
              <a:t> bookmarks</a:t>
            </a:r>
          </a:p>
          <a:p>
            <a:pPr lvl="1">
              <a:buFont typeface="Arial" panose="020B0604020202020204" pitchFamily="34" charset="0"/>
              <a:buChar char="•"/>
            </a:pPr>
            <a:r>
              <a:rPr lang="nl-NL"/>
              <a:t>(</a:t>
            </a:r>
            <a:r>
              <a:rPr lang="nl-NL" err="1"/>
              <a:t>Emergency</a:t>
            </a:r>
            <a:r>
              <a:rPr lang="nl-NL"/>
              <a:t>) </a:t>
            </a:r>
            <a:r>
              <a:rPr lang="nl-NL" err="1"/>
              <a:t>message</a:t>
            </a:r>
            <a:r>
              <a:rPr lang="nl-NL"/>
              <a:t> </a:t>
            </a:r>
            <a:r>
              <a:rPr lang="nl-NL" err="1"/>
              <a:t>functions</a:t>
            </a:r>
            <a:endParaRPr lang="nl-NL"/>
          </a:p>
          <a:p>
            <a:endParaRPr lang="nl-NL"/>
          </a:p>
        </p:txBody>
      </p:sp>
      <p:pic>
        <p:nvPicPr>
          <p:cNvPr id="4" name="Picture 3" descr="Graphical user interface, diagram&#10;&#10;Description automatically generated">
            <a:extLst>
              <a:ext uri="{FF2B5EF4-FFF2-40B4-BE49-F238E27FC236}">
                <a16:creationId xmlns:a16="http://schemas.microsoft.com/office/drawing/2014/main" id="{9663C6F9-CFB0-B2C8-0606-5B35E4CBD6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2903" y="1833578"/>
            <a:ext cx="3654450" cy="3654450"/>
          </a:xfrm>
          <a:prstGeom prst="rect">
            <a:avLst/>
          </a:prstGeom>
        </p:spPr>
      </p:pic>
      <p:sp>
        <p:nvSpPr>
          <p:cNvPr id="5" name="Rectangle 4">
            <a:extLst>
              <a:ext uri="{FF2B5EF4-FFF2-40B4-BE49-F238E27FC236}">
                <a16:creationId xmlns:a16="http://schemas.microsoft.com/office/drawing/2014/main" id="{37A3A7CC-C35D-6341-E7B4-2D88C355D0CA}"/>
              </a:ext>
            </a:extLst>
          </p:cNvPr>
          <p:cNvSpPr/>
          <p:nvPr/>
        </p:nvSpPr>
        <p:spPr>
          <a:xfrm>
            <a:off x="7176887" y="2233074"/>
            <a:ext cx="1298602" cy="256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72CB137-0D20-9303-7DCE-E74B374678BA}"/>
              </a:ext>
            </a:extLst>
          </p:cNvPr>
          <p:cNvSpPr/>
          <p:nvPr/>
        </p:nvSpPr>
        <p:spPr>
          <a:xfrm>
            <a:off x="9265664" y="2239478"/>
            <a:ext cx="1298602" cy="256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A3DF46A-C041-6ACC-44D2-E4D4D6E6F61A}"/>
              </a:ext>
            </a:extLst>
          </p:cNvPr>
          <p:cNvSpPr/>
          <p:nvPr/>
        </p:nvSpPr>
        <p:spPr>
          <a:xfrm>
            <a:off x="7174326" y="4312887"/>
            <a:ext cx="1298602" cy="2565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B3798C1-E049-6582-7BCD-05D5D46E0882}"/>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13</a:t>
            </a:r>
          </a:p>
        </p:txBody>
      </p:sp>
    </p:spTree>
    <p:extLst>
      <p:ext uri="{BB962C8B-B14F-4D97-AF65-F5344CB8AC3E}">
        <p14:creationId xmlns:p14="http://schemas.microsoft.com/office/powerpoint/2010/main" val="221688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Software wearable</a:t>
            </a:r>
            <a:br>
              <a:rPr lang="en-GB"/>
            </a:br>
            <a:endParaRPr lang="nl-NL"/>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14</a:t>
            </a:r>
          </a:p>
        </p:txBody>
      </p:sp>
      <p:sp>
        <p:nvSpPr>
          <p:cNvPr id="3" name="Content Placeholder 2">
            <a:extLst>
              <a:ext uri="{FF2B5EF4-FFF2-40B4-BE49-F238E27FC236}">
                <a16:creationId xmlns:a16="http://schemas.microsoft.com/office/drawing/2014/main" id="{8E4B1FFA-4BB5-7EC8-8DB9-4D3EBAF98FC5}"/>
              </a:ext>
            </a:extLst>
          </p:cNvPr>
          <p:cNvSpPr>
            <a:spLocks noGrp="1"/>
          </p:cNvSpPr>
          <p:nvPr>
            <p:ph idx="1"/>
          </p:nvPr>
        </p:nvSpPr>
        <p:spPr>
          <a:xfrm>
            <a:off x="294970" y="1421567"/>
            <a:ext cx="8596668" cy="5324158"/>
          </a:xfrm>
        </p:spPr>
        <p:txBody>
          <a:bodyPr>
            <a:normAutofit/>
          </a:bodyPr>
          <a:lstStyle/>
          <a:p>
            <a:r>
              <a:rPr lang="nl-NL" err="1"/>
              <a:t>Overview</a:t>
            </a:r>
            <a:endParaRPr lang="nl-NL"/>
          </a:p>
          <a:p>
            <a:pPr lvl="1"/>
            <a:r>
              <a:rPr lang="nl-NL"/>
              <a:t>Sensors: </a:t>
            </a:r>
            <a:r>
              <a:rPr lang="nl-NL" err="1"/>
              <a:t>depth</a:t>
            </a:r>
            <a:r>
              <a:rPr lang="nl-NL"/>
              <a:t>, </a:t>
            </a:r>
            <a:r>
              <a:rPr lang="nl-NL" err="1"/>
              <a:t>compass</a:t>
            </a:r>
            <a:r>
              <a:rPr lang="nl-NL"/>
              <a:t>, GPS (on </a:t>
            </a:r>
            <a:r>
              <a:rPr lang="nl-NL" err="1"/>
              <a:t>buoy</a:t>
            </a:r>
            <a:r>
              <a:rPr lang="nl-NL"/>
              <a:t>)</a:t>
            </a:r>
          </a:p>
          <a:p>
            <a:pPr lvl="1"/>
            <a:r>
              <a:rPr lang="nl-NL"/>
              <a:t>SD card </a:t>
            </a:r>
            <a:r>
              <a:rPr lang="nl-NL" err="1"/>
              <a:t>for</a:t>
            </a:r>
            <a:r>
              <a:rPr lang="nl-NL"/>
              <a:t> </a:t>
            </a:r>
            <a:r>
              <a:rPr lang="nl-NL" err="1"/>
              <a:t>saving</a:t>
            </a:r>
            <a:r>
              <a:rPr lang="nl-NL"/>
              <a:t> GPS </a:t>
            </a:r>
            <a:r>
              <a:rPr lang="nl-NL" err="1"/>
              <a:t>locations</a:t>
            </a:r>
            <a:r>
              <a:rPr lang="nl-NL"/>
              <a:t> </a:t>
            </a:r>
            <a:r>
              <a:rPr lang="nl-NL" err="1"/>
              <a:t>and</a:t>
            </a:r>
            <a:r>
              <a:rPr lang="nl-NL"/>
              <a:t> </a:t>
            </a:r>
            <a:r>
              <a:rPr lang="nl-NL" err="1"/>
              <a:t>other</a:t>
            </a:r>
            <a:r>
              <a:rPr lang="nl-NL"/>
              <a:t> data</a:t>
            </a:r>
          </a:p>
          <a:p>
            <a:pPr lvl="1"/>
            <a:r>
              <a:rPr lang="nl-NL" err="1"/>
              <a:t>Nested</a:t>
            </a:r>
            <a:r>
              <a:rPr lang="nl-NL"/>
              <a:t> state machine </a:t>
            </a:r>
            <a:r>
              <a:rPr lang="nl-NL" err="1"/>
              <a:t>for</a:t>
            </a:r>
            <a:r>
              <a:rPr lang="nl-NL"/>
              <a:t> </a:t>
            </a:r>
            <a:r>
              <a:rPr lang="nl-NL" err="1"/>
              <a:t>the</a:t>
            </a:r>
            <a:r>
              <a:rPr lang="nl-NL"/>
              <a:t> menu system</a:t>
            </a:r>
          </a:p>
          <a:p>
            <a:pPr lvl="2"/>
            <a:r>
              <a:rPr lang="nl-NL"/>
              <a:t>Graphics are </a:t>
            </a:r>
            <a:r>
              <a:rPr lang="nl-NL" err="1"/>
              <a:t>drawn</a:t>
            </a:r>
            <a:r>
              <a:rPr lang="nl-NL"/>
              <a:t> </a:t>
            </a:r>
            <a:r>
              <a:rPr lang="nl-NL" err="1"/>
              <a:t>using</a:t>
            </a:r>
            <a:r>
              <a:rPr lang="nl-NL"/>
              <a:t> these state machines</a:t>
            </a:r>
          </a:p>
          <a:p>
            <a:pPr lvl="2"/>
            <a:endParaRPr lang="nl-NL"/>
          </a:p>
          <a:p>
            <a:r>
              <a:rPr lang="nl-NL"/>
              <a:t>Map</a:t>
            </a:r>
          </a:p>
          <a:p>
            <a:pPr lvl="1"/>
            <a:r>
              <a:rPr lang="nl-NL"/>
              <a:t>Displays </a:t>
            </a:r>
            <a:r>
              <a:rPr lang="nl-NL" err="1"/>
              <a:t>saved</a:t>
            </a:r>
            <a:r>
              <a:rPr lang="nl-NL"/>
              <a:t> bookmarks</a:t>
            </a:r>
          </a:p>
          <a:p>
            <a:pPr lvl="1"/>
            <a:r>
              <a:rPr lang="nl-NL" err="1"/>
              <a:t>Zooming</a:t>
            </a:r>
            <a:endParaRPr lang="nl-NL"/>
          </a:p>
          <a:p>
            <a:pPr lvl="1"/>
            <a:r>
              <a:rPr lang="nl-NL"/>
              <a:t>Compass in </a:t>
            </a:r>
            <a:r>
              <a:rPr lang="nl-NL" err="1"/>
              <a:t>the</a:t>
            </a:r>
            <a:r>
              <a:rPr lang="nl-NL"/>
              <a:t> center</a:t>
            </a:r>
          </a:p>
          <a:p>
            <a:pPr lvl="1"/>
            <a:r>
              <a:rPr lang="nl-NL"/>
              <a:t>Show course line </a:t>
            </a:r>
            <a:r>
              <a:rPr lang="nl-NL" err="1"/>
              <a:t>to</a:t>
            </a:r>
            <a:r>
              <a:rPr lang="nl-NL"/>
              <a:t> a </a:t>
            </a:r>
            <a:r>
              <a:rPr lang="nl-NL" err="1"/>
              <a:t>selected</a:t>
            </a:r>
            <a:r>
              <a:rPr lang="nl-NL"/>
              <a:t> bookmark</a:t>
            </a:r>
          </a:p>
          <a:p>
            <a:pPr lvl="1"/>
            <a:r>
              <a:rPr lang="nl-NL"/>
              <a:t>Extra info:</a:t>
            </a:r>
          </a:p>
          <a:p>
            <a:pPr lvl="2"/>
            <a:r>
              <a:rPr lang="nl-NL" err="1"/>
              <a:t>Unread</a:t>
            </a:r>
            <a:r>
              <a:rPr lang="nl-NL"/>
              <a:t> </a:t>
            </a:r>
            <a:r>
              <a:rPr lang="nl-NL" err="1"/>
              <a:t>message</a:t>
            </a:r>
            <a:r>
              <a:rPr lang="nl-NL"/>
              <a:t> reminder, SD card </a:t>
            </a:r>
            <a:r>
              <a:rPr lang="nl-NL" err="1"/>
              <a:t>initialization</a:t>
            </a:r>
            <a:r>
              <a:rPr lang="nl-NL"/>
              <a:t> status</a:t>
            </a:r>
          </a:p>
          <a:p>
            <a:pPr lvl="2"/>
            <a:endParaRPr lang="nl-NL"/>
          </a:p>
          <a:p>
            <a:pPr lvl="1"/>
            <a:endParaRPr lang="nl-NL"/>
          </a:p>
          <a:p>
            <a:pPr marL="0" indent="0">
              <a:buNone/>
            </a:pPr>
            <a:endParaRPr lang="nl-NL"/>
          </a:p>
          <a:p>
            <a:pPr marL="0" indent="0">
              <a:buNone/>
            </a:pPr>
            <a:endParaRPr lang="nl-NL"/>
          </a:p>
          <a:p>
            <a:pPr marL="0" indent="0">
              <a:buNone/>
            </a:pPr>
            <a:endParaRPr lang="nl-NL"/>
          </a:p>
          <a:p>
            <a:pPr marL="0" indent="0">
              <a:buNone/>
            </a:pPr>
            <a:endParaRPr lang="nl-NL"/>
          </a:p>
          <a:p>
            <a:pPr marL="0" indent="0">
              <a:buNone/>
            </a:pPr>
            <a:endParaRPr lang="nl-NL"/>
          </a:p>
        </p:txBody>
      </p:sp>
      <p:pic>
        <p:nvPicPr>
          <p:cNvPr id="5" name="Picture 4" descr="A picture containing electronics, gadget, electronic device, clock&#10;&#10;Description automatically generated">
            <a:extLst>
              <a:ext uri="{FF2B5EF4-FFF2-40B4-BE49-F238E27FC236}">
                <a16:creationId xmlns:a16="http://schemas.microsoft.com/office/drawing/2014/main" id="{19080200-9C7B-78D4-BEEE-6053C9A4818C}"/>
              </a:ext>
            </a:extLst>
          </p:cNvPr>
          <p:cNvPicPr>
            <a:picLocks noChangeAspect="1"/>
          </p:cNvPicPr>
          <p:nvPr/>
        </p:nvPicPr>
        <p:blipFill rotWithShape="1">
          <a:blip r:embed="rId3">
            <a:extLst>
              <a:ext uri="{28A0092B-C50C-407E-A947-70E740481C1C}">
                <a14:useLocalDpi xmlns:a14="http://schemas.microsoft.com/office/drawing/2010/main" val="0"/>
              </a:ext>
            </a:extLst>
          </a:blip>
          <a:srcRect l="12266" t="15195" r="17471" b="14206"/>
          <a:stretch/>
        </p:blipFill>
        <p:spPr bwMode="auto">
          <a:xfrm rot="16200000">
            <a:off x="6959957" y="-114160"/>
            <a:ext cx="3753652" cy="5027042"/>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B3A347A4-D0AF-239B-9EF3-F512FEF1285D}"/>
              </a:ext>
            </a:extLst>
          </p:cNvPr>
          <p:cNvSpPr txBox="1"/>
          <p:nvPr/>
        </p:nvSpPr>
        <p:spPr>
          <a:xfrm>
            <a:off x="5613883" y="1183187"/>
            <a:ext cx="1449356"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a:t>Range </a:t>
            </a:r>
            <a:r>
              <a:rPr lang="nl-NL" b="1" err="1"/>
              <a:t>rings</a:t>
            </a:r>
            <a:endParaRPr lang="nl-NL" b="1"/>
          </a:p>
        </p:txBody>
      </p:sp>
      <p:sp>
        <p:nvSpPr>
          <p:cNvPr id="8" name="TextBox 7">
            <a:extLst>
              <a:ext uri="{FF2B5EF4-FFF2-40B4-BE49-F238E27FC236}">
                <a16:creationId xmlns:a16="http://schemas.microsoft.com/office/drawing/2014/main" id="{1237A22D-BEF2-F0D2-5E82-65756CC37A6A}"/>
              </a:ext>
            </a:extLst>
          </p:cNvPr>
          <p:cNvSpPr txBox="1"/>
          <p:nvPr/>
        </p:nvSpPr>
        <p:spPr>
          <a:xfrm>
            <a:off x="10697343" y="3043676"/>
            <a:ext cx="846603"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err="1"/>
              <a:t>depth</a:t>
            </a:r>
            <a:endParaRPr lang="nl-NL" b="1"/>
          </a:p>
        </p:txBody>
      </p:sp>
      <p:sp>
        <p:nvSpPr>
          <p:cNvPr id="9" name="TextBox 8">
            <a:extLst>
              <a:ext uri="{FF2B5EF4-FFF2-40B4-BE49-F238E27FC236}">
                <a16:creationId xmlns:a16="http://schemas.microsoft.com/office/drawing/2014/main" id="{665B9409-F139-BB8D-7960-B2516891F745}"/>
              </a:ext>
            </a:extLst>
          </p:cNvPr>
          <p:cNvSpPr txBox="1"/>
          <p:nvPr/>
        </p:nvSpPr>
        <p:spPr>
          <a:xfrm>
            <a:off x="10697343" y="2396944"/>
            <a:ext cx="1418757"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sz="1600" b="1"/>
              <a:t>Bookmark</a:t>
            </a:r>
            <a:r>
              <a:rPr lang="nl-NL" b="1"/>
              <a:t> ID</a:t>
            </a:r>
          </a:p>
        </p:txBody>
      </p:sp>
      <p:sp>
        <p:nvSpPr>
          <p:cNvPr id="10" name="TextBox 9">
            <a:extLst>
              <a:ext uri="{FF2B5EF4-FFF2-40B4-BE49-F238E27FC236}">
                <a16:creationId xmlns:a16="http://schemas.microsoft.com/office/drawing/2014/main" id="{AFC48136-7058-B345-03E1-D658DCE87A6E}"/>
              </a:ext>
            </a:extLst>
          </p:cNvPr>
          <p:cNvSpPr txBox="1"/>
          <p:nvPr/>
        </p:nvSpPr>
        <p:spPr>
          <a:xfrm>
            <a:off x="10697343" y="3690408"/>
            <a:ext cx="1149003"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err="1"/>
              <a:t>Distance</a:t>
            </a:r>
            <a:endParaRPr lang="nl-NL" b="1"/>
          </a:p>
        </p:txBody>
      </p:sp>
      <p:cxnSp>
        <p:nvCxnSpPr>
          <p:cNvPr id="12" name="Straight Arrow Connector 11">
            <a:extLst>
              <a:ext uri="{FF2B5EF4-FFF2-40B4-BE49-F238E27FC236}">
                <a16:creationId xmlns:a16="http://schemas.microsoft.com/office/drawing/2014/main" id="{D2144ED0-7A07-7A2C-F4C0-D5BC37F0EB80}"/>
              </a:ext>
            </a:extLst>
          </p:cNvPr>
          <p:cNvCxnSpPr>
            <a:cxnSpLocks/>
            <a:stCxn id="7" idx="3"/>
          </p:cNvCxnSpPr>
          <p:nvPr/>
        </p:nvCxnSpPr>
        <p:spPr>
          <a:xfrm>
            <a:off x="7063239" y="1367853"/>
            <a:ext cx="504204" cy="308751"/>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3EBC41E0-9C78-90CA-7E07-5C6365EA001B}"/>
              </a:ext>
            </a:extLst>
          </p:cNvPr>
          <p:cNvCxnSpPr>
            <a:cxnSpLocks/>
            <a:stCxn id="9" idx="1"/>
          </p:cNvCxnSpPr>
          <p:nvPr/>
        </p:nvCxnSpPr>
        <p:spPr>
          <a:xfrm flipH="1">
            <a:off x="9763247" y="2581610"/>
            <a:ext cx="934096" cy="462066"/>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19" name="Straight Arrow Connector 18">
            <a:extLst>
              <a:ext uri="{FF2B5EF4-FFF2-40B4-BE49-F238E27FC236}">
                <a16:creationId xmlns:a16="http://schemas.microsoft.com/office/drawing/2014/main" id="{952BF0B5-B29E-8B94-BD1F-937F68F2CBD3}"/>
              </a:ext>
            </a:extLst>
          </p:cNvPr>
          <p:cNvCxnSpPr>
            <a:cxnSpLocks/>
            <a:stCxn id="8" idx="1"/>
          </p:cNvCxnSpPr>
          <p:nvPr/>
        </p:nvCxnSpPr>
        <p:spPr>
          <a:xfrm flipH="1">
            <a:off x="9835784" y="3228342"/>
            <a:ext cx="861559" cy="65337"/>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cxnSp>
        <p:nvCxnSpPr>
          <p:cNvPr id="25" name="Straight Arrow Connector 24">
            <a:extLst>
              <a:ext uri="{FF2B5EF4-FFF2-40B4-BE49-F238E27FC236}">
                <a16:creationId xmlns:a16="http://schemas.microsoft.com/office/drawing/2014/main" id="{8066E275-FDC4-3CBC-B4CD-0169241B371B}"/>
              </a:ext>
            </a:extLst>
          </p:cNvPr>
          <p:cNvCxnSpPr>
            <a:cxnSpLocks/>
            <a:stCxn id="10" idx="1"/>
          </p:cNvCxnSpPr>
          <p:nvPr/>
        </p:nvCxnSpPr>
        <p:spPr>
          <a:xfrm flipH="1" flipV="1">
            <a:off x="9913659" y="3473961"/>
            <a:ext cx="783684" cy="40111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27" name="TextBox 26">
            <a:extLst>
              <a:ext uri="{FF2B5EF4-FFF2-40B4-BE49-F238E27FC236}">
                <a16:creationId xmlns:a16="http://schemas.microsoft.com/office/drawing/2014/main" id="{412E009C-0514-6850-0407-289F62D4BF8B}"/>
              </a:ext>
            </a:extLst>
          </p:cNvPr>
          <p:cNvSpPr txBox="1"/>
          <p:nvPr/>
        </p:nvSpPr>
        <p:spPr>
          <a:xfrm>
            <a:off x="10697343" y="1596324"/>
            <a:ext cx="1305921" cy="338554"/>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sz="1600" b="1"/>
              <a:t>Course line</a:t>
            </a:r>
            <a:endParaRPr lang="nl-NL" b="1"/>
          </a:p>
        </p:txBody>
      </p:sp>
      <p:cxnSp>
        <p:nvCxnSpPr>
          <p:cNvPr id="28" name="Straight Arrow Connector 27">
            <a:extLst>
              <a:ext uri="{FF2B5EF4-FFF2-40B4-BE49-F238E27FC236}">
                <a16:creationId xmlns:a16="http://schemas.microsoft.com/office/drawing/2014/main" id="{193384A5-4F7C-024A-1703-A68A5CDA48AF}"/>
              </a:ext>
            </a:extLst>
          </p:cNvPr>
          <p:cNvCxnSpPr>
            <a:cxnSpLocks/>
            <a:stCxn id="27" idx="1"/>
          </p:cNvCxnSpPr>
          <p:nvPr/>
        </p:nvCxnSpPr>
        <p:spPr>
          <a:xfrm flipH="1">
            <a:off x="9246327" y="1765601"/>
            <a:ext cx="1451016" cy="971438"/>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49D7388E-9A28-4B39-B4EA-C3BFC3360FEA}"/>
              </a:ext>
            </a:extLst>
          </p:cNvPr>
          <p:cNvSpPr txBox="1"/>
          <p:nvPr/>
        </p:nvSpPr>
        <p:spPr>
          <a:xfrm>
            <a:off x="6819956" y="4633965"/>
            <a:ext cx="1494974"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a:t>User </a:t>
            </a:r>
            <a:r>
              <a:rPr lang="nl-NL" b="1" err="1"/>
              <a:t>depth</a:t>
            </a:r>
            <a:endParaRPr lang="nl-NL" b="1"/>
          </a:p>
        </p:txBody>
      </p:sp>
      <p:cxnSp>
        <p:nvCxnSpPr>
          <p:cNvPr id="46" name="Straight Arrow Connector 45">
            <a:extLst>
              <a:ext uri="{FF2B5EF4-FFF2-40B4-BE49-F238E27FC236}">
                <a16:creationId xmlns:a16="http://schemas.microsoft.com/office/drawing/2014/main" id="{E9E92831-0B92-669A-0CD4-144AD5DDF7F8}"/>
              </a:ext>
            </a:extLst>
          </p:cNvPr>
          <p:cNvCxnSpPr>
            <a:cxnSpLocks/>
            <a:stCxn id="45" idx="0"/>
          </p:cNvCxnSpPr>
          <p:nvPr/>
        </p:nvCxnSpPr>
        <p:spPr>
          <a:xfrm flipH="1" flipV="1">
            <a:off x="7430594" y="4210840"/>
            <a:ext cx="136849" cy="423125"/>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
        <p:nvSpPr>
          <p:cNvPr id="49" name="TextBox 48">
            <a:extLst>
              <a:ext uri="{FF2B5EF4-FFF2-40B4-BE49-F238E27FC236}">
                <a16:creationId xmlns:a16="http://schemas.microsoft.com/office/drawing/2014/main" id="{F985F18B-A6FC-A16A-F3A6-18D21BE85243}"/>
              </a:ext>
            </a:extLst>
          </p:cNvPr>
          <p:cNvSpPr txBox="1"/>
          <p:nvPr/>
        </p:nvSpPr>
        <p:spPr>
          <a:xfrm>
            <a:off x="9550855" y="240268"/>
            <a:ext cx="1431415"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a:t>Zoom level</a:t>
            </a:r>
          </a:p>
        </p:txBody>
      </p:sp>
      <p:sp>
        <p:nvSpPr>
          <p:cNvPr id="53" name="TextBox 52">
            <a:extLst>
              <a:ext uri="{FF2B5EF4-FFF2-40B4-BE49-F238E27FC236}">
                <a16:creationId xmlns:a16="http://schemas.microsoft.com/office/drawing/2014/main" id="{63D1A530-0AF6-E3DA-6852-CBE1DD86CE4D}"/>
              </a:ext>
            </a:extLst>
          </p:cNvPr>
          <p:cNvSpPr txBox="1"/>
          <p:nvPr/>
        </p:nvSpPr>
        <p:spPr>
          <a:xfrm>
            <a:off x="10266562" y="992898"/>
            <a:ext cx="1907277"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a:t>Compass </a:t>
            </a:r>
            <a:r>
              <a:rPr lang="nl-NL" b="1" err="1"/>
              <a:t>needle</a:t>
            </a:r>
            <a:endParaRPr lang="nl-NL" b="1"/>
          </a:p>
        </p:txBody>
      </p:sp>
      <p:cxnSp>
        <p:nvCxnSpPr>
          <p:cNvPr id="54" name="Straight Arrow Connector 53">
            <a:extLst>
              <a:ext uri="{FF2B5EF4-FFF2-40B4-BE49-F238E27FC236}">
                <a16:creationId xmlns:a16="http://schemas.microsoft.com/office/drawing/2014/main" id="{23E50591-015B-65E8-171E-1F8C52930301}"/>
              </a:ext>
            </a:extLst>
          </p:cNvPr>
          <p:cNvCxnSpPr>
            <a:cxnSpLocks/>
            <a:stCxn id="53" idx="1"/>
          </p:cNvCxnSpPr>
          <p:nvPr/>
        </p:nvCxnSpPr>
        <p:spPr>
          <a:xfrm flipH="1">
            <a:off x="8858519" y="1177564"/>
            <a:ext cx="1408043" cy="922113"/>
          </a:xfrm>
          <a:prstGeom prst="straightConnector1">
            <a:avLst/>
          </a:prstGeom>
          <a:ln>
            <a:solidFill>
              <a:srgbClr val="FFFF00"/>
            </a:solidFill>
            <a:tailEnd type="triangle"/>
          </a:ln>
        </p:spPr>
        <p:style>
          <a:lnRef idx="3">
            <a:schemeClr val="accent6"/>
          </a:lnRef>
          <a:fillRef idx="0">
            <a:schemeClr val="accent6"/>
          </a:fillRef>
          <a:effectRef idx="2">
            <a:schemeClr val="accent6"/>
          </a:effectRef>
          <a:fontRef idx="minor">
            <a:schemeClr val="tx1"/>
          </a:fontRef>
        </p:style>
      </p:cxnSp>
      <p:pic>
        <p:nvPicPr>
          <p:cNvPr id="59" name="Picture 58">
            <a:extLst>
              <a:ext uri="{FF2B5EF4-FFF2-40B4-BE49-F238E27FC236}">
                <a16:creationId xmlns:a16="http://schemas.microsoft.com/office/drawing/2014/main" id="{D5533748-44FD-15D4-4601-FEA7E76A84A3}"/>
              </a:ext>
            </a:extLst>
          </p:cNvPr>
          <p:cNvPicPr>
            <a:picLocks noChangeAspect="1"/>
          </p:cNvPicPr>
          <p:nvPr/>
        </p:nvPicPr>
        <p:blipFill rotWithShape="1">
          <a:blip r:embed="rId4"/>
          <a:srcRect t="25474" r="9132" b="-1"/>
          <a:stretch/>
        </p:blipFill>
        <p:spPr>
          <a:xfrm>
            <a:off x="6997959" y="5574119"/>
            <a:ext cx="2837825" cy="965136"/>
          </a:xfrm>
          <a:prstGeom prst="rect">
            <a:avLst/>
          </a:prstGeom>
        </p:spPr>
      </p:pic>
      <p:cxnSp>
        <p:nvCxnSpPr>
          <p:cNvPr id="60" name="Straight Arrow Connector 59">
            <a:extLst>
              <a:ext uri="{FF2B5EF4-FFF2-40B4-BE49-F238E27FC236}">
                <a16:creationId xmlns:a16="http://schemas.microsoft.com/office/drawing/2014/main" id="{8BEE3C22-65B8-B197-3253-0DEF23DB161E}"/>
              </a:ext>
            </a:extLst>
          </p:cNvPr>
          <p:cNvCxnSpPr>
            <a:cxnSpLocks/>
          </p:cNvCxnSpPr>
          <p:nvPr/>
        </p:nvCxnSpPr>
        <p:spPr>
          <a:xfrm>
            <a:off x="6031966" y="6056687"/>
            <a:ext cx="86024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352982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Software wearable</a:t>
            </a:r>
            <a:br>
              <a:rPr lang="en-GB"/>
            </a:br>
            <a:endParaRPr lang="nl-NL"/>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15</a:t>
            </a:r>
          </a:p>
        </p:txBody>
      </p:sp>
      <p:sp>
        <p:nvSpPr>
          <p:cNvPr id="3" name="Content Placeholder 2">
            <a:extLst>
              <a:ext uri="{FF2B5EF4-FFF2-40B4-BE49-F238E27FC236}">
                <a16:creationId xmlns:a16="http://schemas.microsoft.com/office/drawing/2014/main" id="{8E4B1FFA-4BB5-7EC8-8DB9-4D3EBAF98FC5}"/>
              </a:ext>
            </a:extLst>
          </p:cNvPr>
          <p:cNvSpPr>
            <a:spLocks noGrp="1"/>
          </p:cNvSpPr>
          <p:nvPr>
            <p:ph idx="1"/>
          </p:nvPr>
        </p:nvSpPr>
        <p:spPr>
          <a:xfrm>
            <a:off x="140828" y="1267218"/>
            <a:ext cx="5463958" cy="5590782"/>
          </a:xfrm>
        </p:spPr>
        <p:txBody>
          <a:bodyPr>
            <a:normAutofit/>
          </a:bodyPr>
          <a:lstStyle/>
          <a:p>
            <a:r>
              <a:rPr lang="nl-NL"/>
              <a:t>Backend GPS system</a:t>
            </a:r>
          </a:p>
          <a:p>
            <a:pPr lvl="1"/>
            <a:r>
              <a:rPr lang="nl-NL"/>
              <a:t>Flat </a:t>
            </a:r>
            <a:r>
              <a:rPr lang="nl-NL" err="1"/>
              <a:t>earth</a:t>
            </a:r>
            <a:r>
              <a:rPr lang="nl-NL"/>
              <a:t> </a:t>
            </a:r>
            <a:r>
              <a:rPr lang="nl-NL" err="1"/>
              <a:t>approximation</a:t>
            </a:r>
            <a:r>
              <a:rPr lang="nl-NL"/>
              <a:t> </a:t>
            </a:r>
            <a:r>
              <a:rPr lang="nl-NL" err="1"/>
              <a:t>for</a:t>
            </a:r>
            <a:r>
              <a:rPr lang="nl-NL"/>
              <a:t> GPS </a:t>
            </a:r>
            <a:r>
              <a:rPr lang="nl-NL" err="1"/>
              <a:t>locations</a:t>
            </a:r>
            <a:endParaRPr lang="nl-NL"/>
          </a:p>
          <a:p>
            <a:pPr lvl="2"/>
            <a:r>
              <a:rPr lang="nl-NL" err="1"/>
              <a:t>Increases</a:t>
            </a:r>
            <a:r>
              <a:rPr lang="nl-NL"/>
              <a:t> </a:t>
            </a:r>
            <a:r>
              <a:rPr lang="nl-NL" err="1"/>
              <a:t>calculation</a:t>
            </a:r>
            <a:r>
              <a:rPr lang="nl-NL"/>
              <a:t> speed</a:t>
            </a:r>
          </a:p>
          <a:p>
            <a:pPr lvl="1"/>
            <a:r>
              <a:rPr lang="nl-NL" err="1"/>
              <a:t>All</a:t>
            </a:r>
            <a:r>
              <a:rPr lang="nl-NL"/>
              <a:t> </a:t>
            </a:r>
            <a:r>
              <a:rPr lang="nl-NL" err="1"/>
              <a:t>calculations</a:t>
            </a:r>
            <a:r>
              <a:rPr lang="nl-NL"/>
              <a:t> </a:t>
            </a:r>
            <a:r>
              <a:rPr lang="nl-NL" err="1"/>
              <a:t>done</a:t>
            </a:r>
            <a:r>
              <a:rPr lang="nl-NL"/>
              <a:t> </a:t>
            </a:r>
            <a:r>
              <a:rPr lang="nl-NL" err="1"/>
              <a:t>relative</a:t>
            </a:r>
            <a:r>
              <a:rPr lang="nl-NL"/>
              <a:t> </a:t>
            </a:r>
            <a:r>
              <a:rPr lang="nl-NL" err="1"/>
              <a:t>to</a:t>
            </a:r>
            <a:r>
              <a:rPr lang="nl-NL"/>
              <a:t> user </a:t>
            </a:r>
            <a:r>
              <a:rPr lang="nl-NL" err="1"/>
              <a:t>location</a:t>
            </a:r>
            <a:endParaRPr lang="nl-NL"/>
          </a:p>
          <a:p>
            <a:pPr lvl="1"/>
            <a:r>
              <a:rPr lang="nl-NL" err="1"/>
              <a:t>Converted</a:t>
            </a:r>
            <a:r>
              <a:rPr lang="nl-NL"/>
              <a:t> </a:t>
            </a:r>
            <a:r>
              <a:rPr lang="nl-NL" err="1"/>
              <a:t>and</a:t>
            </a:r>
            <a:r>
              <a:rPr lang="nl-NL"/>
              <a:t> </a:t>
            </a:r>
            <a:r>
              <a:rPr lang="nl-NL" err="1"/>
              <a:t>scaled</a:t>
            </a:r>
            <a:r>
              <a:rPr lang="nl-NL"/>
              <a:t> </a:t>
            </a:r>
            <a:r>
              <a:rPr lang="nl-NL" err="1"/>
              <a:t>to</a:t>
            </a:r>
            <a:r>
              <a:rPr lang="nl-NL"/>
              <a:t> screen </a:t>
            </a:r>
            <a:r>
              <a:rPr lang="nl-NL" err="1"/>
              <a:t>coordinates</a:t>
            </a:r>
            <a:endParaRPr lang="nl-NL"/>
          </a:p>
          <a:p>
            <a:pPr marL="0" indent="0">
              <a:buNone/>
            </a:pPr>
            <a:endParaRPr lang="nl-NL"/>
          </a:p>
          <a:p>
            <a:r>
              <a:rPr lang="nl-NL"/>
              <a:t>Bookmarks</a:t>
            </a:r>
          </a:p>
          <a:p>
            <a:pPr lvl="1"/>
            <a:r>
              <a:rPr lang="nl-NL" err="1"/>
              <a:t>Synchronized</a:t>
            </a:r>
            <a:r>
              <a:rPr lang="nl-NL"/>
              <a:t> </a:t>
            </a:r>
            <a:r>
              <a:rPr lang="nl-NL" err="1"/>
              <a:t>with</a:t>
            </a:r>
            <a:r>
              <a:rPr lang="nl-NL"/>
              <a:t> SD card</a:t>
            </a:r>
          </a:p>
          <a:p>
            <a:pPr lvl="1"/>
            <a:r>
              <a:rPr lang="nl-NL"/>
              <a:t>Set course </a:t>
            </a:r>
            <a:r>
              <a:rPr lang="nl-NL" err="1"/>
              <a:t>to</a:t>
            </a:r>
            <a:r>
              <a:rPr lang="nl-NL"/>
              <a:t> a bookmark</a:t>
            </a:r>
          </a:p>
          <a:p>
            <a:pPr lvl="1"/>
            <a:r>
              <a:rPr lang="nl-NL"/>
              <a:t>Save </a:t>
            </a:r>
            <a:r>
              <a:rPr lang="nl-NL" err="1"/>
              <a:t>current</a:t>
            </a:r>
            <a:r>
              <a:rPr lang="nl-NL"/>
              <a:t> </a:t>
            </a:r>
            <a:r>
              <a:rPr lang="nl-NL" err="1"/>
              <a:t>location</a:t>
            </a:r>
            <a:r>
              <a:rPr lang="nl-NL"/>
              <a:t> as bookmark</a:t>
            </a:r>
          </a:p>
          <a:p>
            <a:pPr lvl="2"/>
            <a:r>
              <a:rPr lang="nl-NL" err="1"/>
              <a:t>Opens</a:t>
            </a:r>
            <a:r>
              <a:rPr lang="nl-NL"/>
              <a:t> menu </a:t>
            </a:r>
            <a:r>
              <a:rPr lang="nl-NL" err="1"/>
              <a:t>with</a:t>
            </a:r>
            <a:r>
              <a:rPr lang="nl-NL"/>
              <a:t> </a:t>
            </a:r>
            <a:r>
              <a:rPr lang="nl-NL" err="1"/>
              <a:t>descriptions</a:t>
            </a:r>
            <a:r>
              <a:rPr lang="nl-NL"/>
              <a:t> </a:t>
            </a:r>
            <a:r>
              <a:rPr lang="nl-NL" err="1"/>
              <a:t>for</a:t>
            </a:r>
            <a:r>
              <a:rPr lang="nl-NL"/>
              <a:t> </a:t>
            </a:r>
            <a:r>
              <a:rPr lang="nl-NL" err="1"/>
              <a:t>that</a:t>
            </a:r>
            <a:r>
              <a:rPr lang="nl-NL"/>
              <a:t> </a:t>
            </a:r>
            <a:r>
              <a:rPr lang="nl-NL" err="1"/>
              <a:t>location</a:t>
            </a:r>
            <a:endParaRPr lang="nl-NL"/>
          </a:p>
          <a:p>
            <a:pPr lvl="2"/>
            <a:r>
              <a:rPr lang="nl-NL" err="1"/>
              <a:t>Descriptions</a:t>
            </a:r>
            <a:r>
              <a:rPr lang="nl-NL"/>
              <a:t> </a:t>
            </a:r>
            <a:r>
              <a:rPr lang="nl-NL" err="1"/>
              <a:t>customizable</a:t>
            </a:r>
            <a:r>
              <a:rPr lang="nl-NL"/>
              <a:t> on SD card</a:t>
            </a:r>
          </a:p>
          <a:p>
            <a:pPr lvl="1"/>
            <a:r>
              <a:rPr lang="nl-NL"/>
              <a:t>Show info </a:t>
            </a:r>
            <a:r>
              <a:rPr lang="nl-NL" err="1"/>
              <a:t>popup</a:t>
            </a:r>
            <a:r>
              <a:rPr lang="nl-NL"/>
              <a:t> </a:t>
            </a:r>
            <a:r>
              <a:rPr lang="nl-NL" err="1"/>
              <a:t>for</a:t>
            </a:r>
            <a:r>
              <a:rPr lang="nl-NL"/>
              <a:t> more information</a:t>
            </a:r>
          </a:p>
          <a:p>
            <a:pPr lvl="1"/>
            <a:r>
              <a:rPr lang="nl-NL" err="1"/>
              <a:t>Deleting</a:t>
            </a:r>
            <a:r>
              <a:rPr lang="nl-NL"/>
              <a:t> bookmarks</a:t>
            </a:r>
          </a:p>
        </p:txBody>
      </p:sp>
      <p:pic>
        <p:nvPicPr>
          <p:cNvPr id="5" name="Picture 4" descr="A screen shot of a computer&#10;&#10;Description automatically generated with low confidence">
            <a:extLst>
              <a:ext uri="{FF2B5EF4-FFF2-40B4-BE49-F238E27FC236}">
                <a16:creationId xmlns:a16="http://schemas.microsoft.com/office/drawing/2014/main" id="{35BA4762-E03D-9D6F-41D3-6B51FE07BA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82" t="7446" r="3783" b="6883"/>
          <a:stretch/>
        </p:blipFill>
        <p:spPr bwMode="auto">
          <a:xfrm>
            <a:off x="5783962" y="401383"/>
            <a:ext cx="3092561" cy="2262460"/>
          </a:xfrm>
          <a:prstGeom prst="rect">
            <a:avLst/>
          </a:prstGeom>
          <a:noFill/>
          <a:ln>
            <a:noFill/>
          </a:ln>
          <a:extLst>
            <a:ext uri="{53640926-AAD7-44D8-BBD7-CCE9431645EC}">
              <a14:shadowObscured xmlns:a14="http://schemas.microsoft.com/office/drawing/2010/main"/>
            </a:ext>
          </a:extLst>
        </p:spPr>
      </p:pic>
      <p:pic>
        <p:nvPicPr>
          <p:cNvPr id="7" name="Picture 6" descr="A screen shot of a device&#10;&#10;Description automatically generated with medium confidence">
            <a:extLst>
              <a:ext uri="{FF2B5EF4-FFF2-40B4-BE49-F238E27FC236}">
                <a16:creationId xmlns:a16="http://schemas.microsoft.com/office/drawing/2014/main" id="{5080B8F9-FF15-B2E6-777A-7BF7F98F0F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494" t="15634" r="12233" b="9555"/>
          <a:stretch/>
        </p:blipFill>
        <p:spPr bwMode="auto">
          <a:xfrm rot="5400000">
            <a:off x="9424309" y="50639"/>
            <a:ext cx="2275195" cy="3012413"/>
          </a:xfrm>
          <a:prstGeom prst="rect">
            <a:avLst/>
          </a:prstGeom>
          <a:noFill/>
          <a:ln>
            <a:noFill/>
          </a:ln>
          <a:extLst>
            <a:ext uri="{53640926-AAD7-44D8-BBD7-CCE9431645EC}">
              <a14:shadowObscured xmlns:a14="http://schemas.microsoft.com/office/drawing/2010/main"/>
            </a:ext>
          </a:extLst>
        </p:spPr>
      </p:pic>
      <p:pic>
        <p:nvPicPr>
          <p:cNvPr id="8" name="Picture 7" descr="A screen shot of a computer&#10;&#10;Description automatically generated with low confidence">
            <a:extLst>
              <a:ext uri="{FF2B5EF4-FFF2-40B4-BE49-F238E27FC236}">
                <a16:creationId xmlns:a16="http://schemas.microsoft.com/office/drawing/2014/main" id="{F3584AF2-E5A4-97D0-7F83-80D7BF93232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275" t="8534" r="9339" b="12242"/>
          <a:stretch/>
        </p:blipFill>
        <p:spPr bwMode="auto">
          <a:xfrm>
            <a:off x="9055700" y="3311009"/>
            <a:ext cx="3018318" cy="2380565"/>
          </a:xfrm>
          <a:prstGeom prst="rect">
            <a:avLst/>
          </a:prstGeom>
          <a:noFill/>
          <a:ln>
            <a:noFill/>
          </a:ln>
          <a:extLst>
            <a:ext uri="{53640926-AAD7-44D8-BBD7-CCE9431645EC}">
              <a14:shadowObscured xmlns:a14="http://schemas.microsoft.com/office/drawing/2010/main"/>
            </a:ext>
          </a:extLst>
        </p:spPr>
      </p:pic>
      <p:pic>
        <p:nvPicPr>
          <p:cNvPr id="9" name="Picture 8" descr="A picture containing text, electronics, electronic device, gadget&#10;&#10;Description automatically generated">
            <a:extLst>
              <a:ext uri="{FF2B5EF4-FFF2-40B4-BE49-F238E27FC236}">
                <a16:creationId xmlns:a16="http://schemas.microsoft.com/office/drawing/2014/main" id="{81082CD2-7011-2CDE-A570-F0D581626B4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990" t="16193" r="17218" b="13336"/>
          <a:stretch/>
        </p:blipFill>
        <p:spPr bwMode="auto">
          <a:xfrm>
            <a:off x="5751600" y="3334139"/>
            <a:ext cx="3124923" cy="2334306"/>
          </a:xfrm>
          <a:prstGeom prst="rect">
            <a:avLst/>
          </a:prstGeom>
          <a:no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5446F0CB-D6EC-A024-3826-42CC7F1B047C}"/>
              </a:ext>
            </a:extLst>
          </p:cNvPr>
          <p:cNvSpPr txBox="1"/>
          <p:nvPr/>
        </p:nvSpPr>
        <p:spPr>
          <a:xfrm>
            <a:off x="6348809" y="2694443"/>
            <a:ext cx="1930504"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a:t>Bookmark menu</a:t>
            </a:r>
          </a:p>
        </p:txBody>
      </p:sp>
      <p:sp>
        <p:nvSpPr>
          <p:cNvPr id="11" name="TextBox 10">
            <a:extLst>
              <a:ext uri="{FF2B5EF4-FFF2-40B4-BE49-F238E27FC236}">
                <a16:creationId xmlns:a16="http://schemas.microsoft.com/office/drawing/2014/main" id="{4636F5D6-136F-6771-EE6A-CAF594BB9937}"/>
              </a:ext>
            </a:extLst>
          </p:cNvPr>
          <p:cNvSpPr txBox="1"/>
          <p:nvPr/>
        </p:nvSpPr>
        <p:spPr>
          <a:xfrm>
            <a:off x="9876943" y="2735526"/>
            <a:ext cx="1369926"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a:t>Info </a:t>
            </a:r>
            <a:r>
              <a:rPr lang="nl-NL" b="1" err="1"/>
              <a:t>popup</a:t>
            </a:r>
            <a:endParaRPr lang="nl-NL" b="1"/>
          </a:p>
        </p:txBody>
      </p:sp>
      <p:sp>
        <p:nvSpPr>
          <p:cNvPr id="12" name="TextBox 11">
            <a:extLst>
              <a:ext uri="{FF2B5EF4-FFF2-40B4-BE49-F238E27FC236}">
                <a16:creationId xmlns:a16="http://schemas.microsoft.com/office/drawing/2014/main" id="{C1DA4045-A1D4-334F-6025-2285A1390542}"/>
              </a:ext>
            </a:extLst>
          </p:cNvPr>
          <p:cNvSpPr txBox="1"/>
          <p:nvPr/>
        </p:nvSpPr>
        <p:spPr>
          <a:xfrm>
            <a:off x="6154513" y="5691574"/>
            <a:ext cx="2527532" cy="646331"/>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en-US" b="1"/>
              <a:t>Selecting description for a new bookmark</a:t>
            </a:r>
            <a:endParaRPr lang="nl-NL" b="1"/>
          </a:p>
        </p:txBody>
      </p:sp>
      <p:sp>
        <p:nvSpPr>
          <p:cNvPr id="13" name="TextBox 12">
            <a:extLst>
              <a:ext uri="{FF2B5EF4-FFF2-40B4-BE49-F238E27FC236}">
                <a16:creationId xmlns:a16="http://schemas.microsoft.com/office/drawing/2014/main" id="{E9DE13DA-BD4E-B849-A7E2-07C8EFC132CA}"/>
              </a:ext>
            </a:extLst>
          </p:cNvPr>
          <p:cNvSpPr txBox="1"/>
          <p:nvPr/>
        </p:nvSpPr>
        <p:spPr>
          <a:xfrm>
            <a:off x="9403795" y="5713059"/>
            <a:ext cx="2464743"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err="1"/>
              <a:t>Deleting</a:t>
            </a:r>
            <a:r>
              <a:rPr lang="nl-NL" b="1"/>
              <a:t> a bookmark</a:t>
            </a:r>
          </a:p>
        </p:txBody>
      </p:sp>
    </p:spTree>
    <p:extLst>
      <p:ext uri="{BB962C8B-B14F-4D97-AF65-F5344CB8AC3E}">
        <p14:creationId xmlns:p14="http://schemas.microsoft.com/office/powerpoint/2010/main" val="2760791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Software wearable</a:t>
            </a:r>
            <a:br>
              <a:rPr lang="en-GB"/>
            </a:br>
            <a:endParaRPr lang="nl-NL"/>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16</a:t>
            </a:r>
          </a:p>
        </p:txBody>
      </p:sp>
      <p:sp>
        <p:nvSpPr>
          <p:cNvPr id="3" name="Content Placeholder 2">
            <a:extLst>
              <a:ext uri="{FF2B5EF4-FFF2-40B4-BE49-F238E27FC236}">
                <a16:creationId xmlns:a16="http://schemas.microsoft.com/office/drawing/2014/main" id="{8E4B1FFA-4BB5-7EC8-8DB9-4D3EBAF98FC5}"/>
              </a:ext>
            </a:extLst>
          </p:cNvPr>
          <p:cNvSpPr>
            <a:spLocks noGrp="1"/>
          </p:cNvSpPr>
          <p:nvPr>
            <p:ph idx="1"/>
          </p:nvPr>
        </p:nvSpPr>
        <p:spPr>
          <a:xfrm>
            <a:off x="109184" y="1451528"/>
            <a:ext cx="5564211" cy="5078397"/>
          </a:xfrm>
        </p:spPr>
        <p:txBody>
          <a:bodyPr>
            <a:normAutofit/>
          </a:bodyPr>
          <a:lstStyle/>
          <a:p>
            <a:r>
              <a:rPr lang="nl-NL" err="1"/>
              <a:t>Messages</a:t>
            </a:r>
            <a:endParaRPr lang="nl-NL"/>
          </a:p>
          <a:p>
            <a:pPr lvl="1"/>
            <a:r>
              <a:rPr lang="nl-NL"/>
              <a:t>Menu </a:t>
            </a:r>
            <a:r>
              <a:rPr lang="nl-NL" err="1"/>
              <a:t>to</a:t>
            </a:r>
            <a:r>
              <a:rPr lang="nl-NL"/>
              <a:t> check </a:t>
            </a:r>
            <a:r>
              <a:rPr lang="nl-NL" err="1"/>
              <a:t>received</a:t>
            </a:r>
            <a:r>
              <a:rPr lang="nl-NL"/>
              <a:t> </a:t>
            </a:r>
            <a:r>
              <a:rPr lang="nl-NL" err="1"/>
              <a:t>messages</a:t>
            </a:r>
            <a:endParaRPr lang="nl-NL"/>
          </a:p>
          <a:p>
            <a:pPr lvl="1"/>
            <a:r>
              <a:rPr lang="nl-NL" err="1"/>
              <a:t>Unread</a:t>
            </a:r>
            <a:r>
              <a:rPr lang="nl-NL"/>
              <a:t> </a:t>
            </a:r>
            <a:r>
              <a:rPr lang="nl-NL" err="1"/>
              <a:t>message</a:t>
            </a:r>
            <a:r>
              <a:rPr lang="nl-NL"/>
              <a:t> </a:t>
            </a:r>
            <a:r>
              <a:rPr lang="nl-NL" err="1"/>
              <a:t>notifications</a:t>
            </a:r>
            <a:r>
              <a:rPr lang="nl-NL"/>
              <a:t> in </a:t>
            </a:r>
            <a:r>
              <a:rPr lang="nl-NL" err="1"/>
              <a:t>the</a:t>
            </a:r>
            <a:r>
              <a:rPr lang="nl-NL"/>
              <a:t> </a:t>
            </a:r>
            <a:r>
              <a:rPr lang="nl-NL" err="1"/>
              <a:t>main</a:t>
            </a:r>
            <a:r>
              <a:rPr lang="nl-NL"/>
              <a:t> menu </a:t>
            </a:r>
            <a:r>
              <a:rPr lang="nl-NL" err="1"/>
              <a:t>and</a:t>
            </a:r>
            <a:r>
              <a:rPr lang="nl-NL"/>
              <a:t> on </a:t>
            </a:r>
            <a:r>
              <a:rPr lang="nl-NL" err="1"/>
              <a:t>the</a:t>
            </a:r>
            <a:r>
              <a:rPr lang="nl-NL"/>
              <a:t> map screen</a:t>
            </a:r>
          </a:p>
          <a:p>
            <a:pPr lvl="1"/>
            <a:r>
              <a:rPr lang="nl-NL" err="1"/>
              <a:t>Emergency</a:t>
            </a:r>
            <a:r>
              <a:rPr lang="nl-NL"/>
              <a:t> </a:t>
            </a:r>
            <a:r>
              <a:rPr lang="nl-NL" err="1"/>
              <a:t>messages</a:t>
            </a:r>
            <a:r>
              <a:rPr lang="nl-NL"/>
              <a:t> pop up on screen </a:t>
            </a:r>
            <a:r>
              <a:rPr lang="nl-NL" err="1"/>
              <a:t>when</a:t>
            </a:r>
            <a:r>
              <a:rPr lang="nl-NL"/>
              <a:t> </a:t>
            </a:r>
            <a:r>
              <a:rPr lang="nl-NL" err="1"/>
              <a:t>received</a:t>
            </a:r>
            <a:endParaRPr lang="nl-NL"/>
          </a:p>
          <a:p>
            <a:pPr lvl="1"/>
            <a:r>
              <a:rPr lang="nl-NL" err="1"/>
              <a:t>Ability</a:t>
            </a:r>
            <a:r>
              <a:rPr lang="nl-NL"/>
              <a:t> </a:t>
            </a:r>
            <a:r>
              <a:rPr lang="nl-NL" err="1"/>
              <a:t>to</a:t>
            </a:r>
            <a:r>
              <a:rPr lang="nl-NL"/>
              <a:t> </a:t>
            </a:r>
            <a:r>
              <a:rPr lang="nl-NL" err="1"/>
              <a:t>send</a:t>
            </a:r>
            <a:r>
              <a:rPr lang="nl-NL"/>
              <a:t> </a:t>
            </a:r>
            <a:r>
              <a:rPr lang="nl-NL" err="1"/>
              <a:t>preprogrammed</a:t>
            </a:r>
            <a:r>
              <a:rPr lang="nl-NL"/>
              <a:t> </a:t>
            </a:r>
            <a:r>
              <a:rPr lang="nl-NL" err="1"/>
              <a:t>regular</a:t>
            </a:r>
            <a:r>
              <a:rPr lang="nl-NL"/>
              <a:t> </a:t>
            </a:r>
            <a:r>
              <a:rPr lang="nl-NL" err="1"/>
              <a:t>and</a:t>
            </a:r>
            <a:r>
              <a:rPr lang="nl-NL"/>
              <a:t> </a:t>
            </a:r>
            <a:r>
              <a:rPr lang="nl-NL" err="1"/>
              <a:t>emergency</a:t>
            </a:r>
            <a:r>
              <a:rPr lang="nl-NL"/>
              <a:t> </a:t>
            </a:r>
            <a:r>
              <a:rPr lang="nl-NL" err="1"/>
              <a:t>messages</a:t>
            </a:r>
            <a:endParaRPr lang="nl-NL"/>
          </a:p>
          <a:p>
            <a:pPr lvl="2"/>
            <a:r>
              <a:rPr lang="nl-NL"/>
              <a:t>These </a:t>
            </a:r>
            <a:r>
              <a:rPr lang="nl-NL" err="1"/>
              <a:t>can</a:t>
            </a:r>
            <a:r>
              <a:rPr lang="nl-NL"/>
              <a:t> </a:t>
            </a:r>
            <a:r>
              <a:rPr lang="nl-NL" err="1"/>
              <a:t>be</a:t>
            </a:r>
            <a:r>
              <a:rPr lang="nl-NL"/>
              <a:t> </a:t>
            </a:r>
            <a:r>
              <a:rPr lang="nl-NL" err="1"/>
              <a:t>customized</a:t>
            </a:r>
            <a:r>
              <a:rPr lang="nl-NL"/>
              <a:t> on </a:t>
            </a:r>
            <a:r>
              <a:rPr lang="nl-NL" err="1"/>
              <a:t>the</a:t>
            </a:r>
            <a:r>
              <a:rPr lang="nl-NL"/>
              <a:t> SD card</a:t>
            </a:r>
          </a:p>
          <a:p>
            <a:pPr lvl="2"/>
            <a:endParaRPr lang="nl-NL"/>
          </a:p>
          <a:p>
            <a:pPr marL="457200" lvl="1" indent="0">
              <a:buNone/>
            </a:pPr>
            <a:endParaRPr lang="nl-NL"/>
          </a:p>
        </p:txBody>
      </p:sp>
      <p:pic>
        <p:nvPicPr>
          <p:cNvPr id="4" name="Picture 3" descr="A screen shot of a cell phone&#10;&#10;Description automatically generated with low confidence">
            <a:extLst>
              <a:ext uri="{FF2B5EF4-FFF2-40B4-BE49-F238E27FC236}">
                <a16:creationId xmlns:a16="http://schemas.microsoft.com/office/drawing/2014/main" id="{5B19A5C6-E509-FDE7-9C05-BF61EB70962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758" t="15056" r="16272" b="7650"/>
          <a:stretch/>
        </p:blipFill>
        <p:spPr bwMode="auto">
          <a:xfrm rot="16200000">
            <a:off x="6169863" y="-96130"/>
            <a:ext cx="2208705" cy="2957753"/>
          </a:xfrm>
          <a:prstGeom prst="rect">
            <a:avLst/>
          </a:prstGeom>
          <a:noFill/>
          <a:ln>
            <a:noFill/>
          </a:ln>
          <a:extLst>
            <a:ext uri="{53640926-AAD7-44D8-BBD7-CCE9431645EC}">
              <a14:shadowObscured xmlns:a14="http://schemas.microsoft.com/office/drawing/2010/main"/>
            </a:ext>
          </a:extLst>
        </p:spPr>
      </p:pic>
      <p:pic>
        <p:nvPicPr>
          <p:cNvPr id="5" name="Picture 4" descr="A screen shot of a phone&#10;&#10;Description automatically generated with low confidence">
            <a:extLst>
              <a:ext uri="{FF2B5EF4-FFF2-40B4-BE49-F238E27FC236}">
                <a16:creationId xmlns:a16="http://schemas.microsoft.com/office/drawing/2014/main" id="{178BAA31-2216-6F9B-3691-1303DE3BA88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453" t="17229" r="6102" b="2834"/>
          <a:stretch/>
        </p:blipFill>
        <p:spPr bwMode="auto">
          <a:xfrm>
            <a:off x="8997982" y="251140"/>
            <a:ext cx="3113626" cy="2263214"/>
          </a:xfrm>
          <a:prstGeom prst="rect">
            <a:avLst/>
          </a:prstGeom>
          <a:noFill/>
          <a:ln>
            <a:noFill/>
          </a:ln>
          <a:extLst>
            <a:ext uri="{53640926-AAD7-44D8-BBD7-CCE9431645EC}">
              <a14:shadowObscured xmlns:a14="http://schemas.microsoft.com/office/drawing/2010/main"/>
            </a:ext>
          </a:extLst>
        </p:spPr>
      </p:pic>
      <p:pic>
        <p:nvPicPr>
          <p:cNvPr id="7" name="Picture 6" descr="A screen shot of a message&#10;&#10;Description automatically generated with low confidence">
            <a:extLst>
              <a:ext uri="{FF2B5EF4-FFF2-40B4-BE49-F238E27FC236}">
                <a16:creationId xmlns:a16="http://schemas.microsoft.com/office/drawing/2014/main" id="{26493D44-3D0C-504C-6912-4DA73A4A96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2204" t="8752" r="11710" b="8530"/>
          <a:stretch/>
        </p:blipFill>
        <p:spPr bwMode="auto">
          <a:xfrm>
            <a:off x="5795339" y="3074484"/>
            <a:ext cx="3080699" cy="2316243"/>
          </a:xfrm>
          <a:prstGeom prst="rect">
            <a:avLst/>
          </a:prstGeom>
          <a:noFill/>
          <a:ln>
            <a:noFill/>
          </a:ln>
          <a:extLst>
            <a:ext uri="{53640926-AAD7-44D8-BBD7-CCE9431645EC}">
              <a14:shadowObscured xmlns:a14="http://schemas.microsoft.com/office/drawing/2010/main"/>
            </a:ext>
          </a:extLst>
        </p:spPr>
      </p:pic>
      <p:pic>
        <p:nvPicPr>
          <p:cNvPr id="8" name="Picture 7" descr="A picture containing text, electronics, electronic engineering&#10;&#10;Description automatically generated">
            <a:extLst>
              <a:ext uri="{FF2B5EF4-FFF2-40B4-BE49-F238E27FC236}">
                <a16:creationId xmlns:a16="http://schemas.microsoft.com/office/drawing/2014/main" id="{64856B47-E802-F704-1D24-D7DDA12CA40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019" t="21444" r="17391" b="17504"/>
          <a:stretch/>
        </p:blipFill>
        <p:spPr bwMode="auto">
          <a:xfrm>
            <a:off x="8997982" y="3093584"/>
            <a:ext cx="3113626" cy="2316243"/>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9027168E-FEDE-1E80-8310-7CE13FFC0CDA}"/>
              </a:ext>
            </a:extLst>
          </p:cNvPr>
          <p:cNvSpPr txBox="1"/>
          <p:nvPr/>
        </p:nvSpPr>
        <p:spPr>
          <a:xfrm>
            <a:off x="5927727" y="2482847"/>
            <a:ext cx="2474858" cy="276999"/>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sz="1200" b="1" err="1"/>
              <a:t>Main</a:t>
            </a:r>
            <a:r>
              <a:rPr lang="nl-NL" sz="1200" b="1"/>
              <a:t> menu UNREAD </a:t>
            </a:r>
            <a:r>
              <a:rPr lang="nl-NL" sz="1200" b="1" err="1"/>
              <a:t>notification</a:t>
            </a:r>
            <a:endParaRPr lang="nl-NL" sz="1200" b="1"/>
          </a:p>
        </p:txBody>
      </p:sp>
      <p:sp>
        <p:nvSpPr>
          <p:cNvPr id="10" name="TextBox 9">
            <a:extLst>
              <a:ext uri="{FF2B5EF4-FFF2-40B4-BE49-F238E27FC236}">
                <a16:creationId xmlns:a16="http://schemas.microsoft.com/office/drawing/2014/main" id="{CD7151D3-5EBE-AD2F-7818-ABFE7DE6391F}"/>
              </a:ext>
            </a:extLst>
          </p:cNvPr>
          <p:cNvSpPr txBox="1"/>
          <p:nvPr/>
        </p:nvSpPr>
        <p:spPr>
          <a:xfrm>
            <a:off x="9843082" y="2518278"/>
            <a:ext cx="1423426" cy="307777"/>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sz="1400" b="1"/>
              <a:t>Message list</a:t>
            </a:r>
          </a:p>
        </p:txBody>
      </p:sp>
      <p:sp>
        <p:nvSpPr>
          <p:cNvPr id="11" name="TextBox 10">
            <a:extLst>
              <a:ext uri="{FF2B5EF4-FFF2-40B4-BE49-F238E27FC236}">
                <a16:creationId xmlns:a16="http://schemas.microsoft.com/office/drawing/2014/main" id="{F7AFEF2A-E7F5-4BCB-D9B5-48A39E4BE47D}"/>
              </a:ext>
            </a:extLst>
          </p:cNvPr>
          <p:cNvSpPr txBox="1"/>
          <p:nvPr/>
        </p:nvSpPr>
        <p:spPr>
          <a:xfrm>
            <a:off x="6071586" y="5403517"/>
            <a:ext cx="2236013" cy="307777"/>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sz="1400" b="1" err="1"/>
              <a:t>Sending</a:t>
            </a:r>
            <a:r>
              <a:rPr lang="nl-NL" sz="1400" b="1"/>
              <a:t> </a:t>
            </a:r>
            <a:r>
              <a:rPr lang="nl-NL" sz="1400" b="1" err="1"/>
              <a:t>regular</a:t>
            </a:r>
            <a:r>
              <a:rPr lang="nl-NL" sz="1400" b="1"/>
              <a:t> </a:t>
            </a:r>
            <a:r>
              <a:rPr lang="nl-NL" sz="1400" b="1" err="1"/>
              <a:t>message</a:t>
            </a:r>
            <a:endParaRPr lang="nl-NL" sz="1400" b="1"/>
          </a:p>
        </p:txBody>
      </p:sp>
      <p:sp>
        <p:nvSpPr>
          <p:cNvPr id="12" name="TextBox 11">
            <a:extLst>
              <a:ext uri="{FF2B5EF4-FFF2-40B4-BE49-F238E27FC236}">
                <a16:creationId xmlns:a16="http://schemas.microsoft.com/office/drawing/2014/main" id="{E522191E-F65F-EAE8-EC0B-E954218CAF5C}"/>
              </a:ext>
            </a:extLst>
          </p:cNvPr>
          <p:cNvSpPr txBox="1"/>
          <p:nvPr/>
        </p:nvSpPr>
        <p:spPr>
          <a:xfrm>
            <a:off x="9627555" y="5472647"/>
            <a:ext cx="1854479" cy="307777"/>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sz="1400" b="1" err="1"/>
              <a:t>Sending</a:t>
            </a:r>
            <a:r>
              <a:rPr lang="nl-NL" sz="1400" b="1"/>
              <a:t> </a:t>
            </a:r>
            <a:r>
              <a:rPr lang="nl-NL" sz="1400" b="1" err="1"/>
              <a:t>emergency</a:t>
            </a:r>
            <a:endParaRPr lang="nl-NL" sz="1400" b="1"/>
          </a:p>
        </p:txBody>
      </p:sp>
    </p:spTree>
    <p:extLst>
      <p:ext uri="{BB962C8B-B14F-4D97-AF65-F5344CB8AC3E}">
        <p14:creationId xmlns:p14="http://schemas.microsoft.com/office/powerpoint/2010/main" val="1077609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Software buoy</a:t>
            </a:r>
            <a:br>
              <a:rPr lang="en-GB"/>
            </a:br>
            <a:endParaRPr lang="nl-NL"/>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17</a:t>
            </a:r>
          </a:p>
        </p:txBody>
      </p:sp>
      <p:pic>
        <p:nvPicPr>
          <p:cNvPr id="3" name="Afbeelding 4">
            <a:extLst>
              <a:ext uri="{FF2B5EF4-FFF2-40B4-BE49-F238E27FC236}">
                <a16:creationId xmlns:a16="http://schemas.microsoft.com/office/drawing/2014/main" id="{A6EA9F68-1875-EB3A-17E8-D748905D67D3}"/>
              </a:ext>
            </a:extLst>
          </p:cNvPr>
          <p:cNvPicPr>
            <a:picLocks noChangeAspect="1"/>
          </p:cNvPicPr>
          <p:nvPr/>
        </p:nvPicPr>
        <p:blipFill rotWithShape="1">
          <a:blip r:embed="rId2"/>
          <a:srcRect l="-254" r="66473" b="55395"/>
          <a:stretch/>
        </p:blipFill>
        <p:spPr>
          <a:xfrm>
            <a:off x="4000139" y="4651863"/>
            <a:ext cx="1770054" cy="1893807"/>
          </a:xfrm>
          <a:prstGeom prst="rect">
            <a:avLst/>
          </a:prstGeom>
        </p:spPr>
      </p:pic>
      <p:pic>
        <p:nvPicPr>
          <p:cNvPr id="1026" name="Picture 2" descr="GPS (Neo 6M) with STM32 » ControllersTech">
            <a:extLst>
              <a:ext uri="{FF2B5EF4-FFF2-40B4-BE49-F238E27FC236}">
                <a16:creationId xmlns:a16="http://schemas.microsoft.com/office/drawing/2014/main" id="{0738D4F7-BA6D-FF49-D2D7-9238A976E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6502" y="514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munication - Real range of long range transceptor LORA RA-02 SX1278 with  Arduino UNO - Arduino Stack Exchange">
            <a:extLst>
              <a:ext uri="{FF2B5EF4-FFF2-40B4-BE49-F238E27FC236}">
                <a16:creationId xmlns:a16="http://schemas.microsoft.com/office/drawing/2014/main" id="{B0079EA6-B93B-72CD-7711-D8B21EAD0C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3937" y="2777106"/>
            <a:ext cx="2161801" cy="187475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E61FE79-4370-3F9B-EDD7-5913A4DDEF3B}"/>
              </a:ext>
            </a:extLst>
          </p:cNvPr>
          <p:cNvSpPr txBox="1"/>
          <p:nvPr/>
        </p:nvSpPr>
        <p:spPr>
          <a:xfrm>
            <a:off x="796833" y="1580606"/>
            <a:ext cx="4978665" cy="277685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GB"/>
              <a:t>P</a:t>
            </a:r>
            <a:r>
              <a:rPr lang="en-NL"/>
              <a:t>rovide GPS information to wearable</a:t>
            </a:r>
          </a:p>
          <a:p>
            <a:pPr marL="285750" indent="-285750">
              <a:lnSpc>
                <a:spcPct val="200000"/>
              </a:lnSpc>
              <a:buFont typeface="Arial" panose="020B0604020202020204" pitchFamily="34" charset="0"/>
              <a:buChar char="•"/>
            </a:pPr>
            <a:r>
              <a:rPr lang="en-GB"/>
              <a:t>S</a:t>
            </a:r>
            <a:r>
              <a:rPr lang="en-NL"/>
              <a:t>end/receive data from PoD</a:t>
            </a:r>
          </a:p>
          <a:p>
            <a:pPr marL="285750" indent="-285750">
              <a:lnSpc>
                <a:spcPct val="200000"/>
              </a:lnSpc>
              <a:buFont typeface="Arial" panose="020B0604020202020204" pitchFamily="34" charset="0"/>
              <a:buChar char="•"/>
            </a:pPr>
            <a:r>
              <a:rPr lang="en-GB"/>
              <a:t>Transmit messages over LoRa radio</a:t>
            </a:r>
          </a:p>
          <a:p>
            <a:pPr marL="285750" indent="-285750">
              <a:lnSpc>
                <a:spcPct val="200000"/>
              </a:lnSpc>
              <a:buFont typeface="Arial" panose="020B0604020202020204" pitchFamily="34" charset="0"/>
              <a:buChar char="•"/>
            </a:pPr>
            <a:r>
              <a:rPr lang="en-GB"/>
              <a:t>Receive and filter incoming LoRa messages</a:t>
            </a:r>
          </a:p>
          <a:p>
            <a:pPr marL="285750" indent="-285750">
              <a:lnSpc>
                <a:spcPct val="200000"/>
              </a:lnSpc>
              <a:buFont typeface="Arial" panose="020B0604020202020204" pitchFamily="34" charset="0"/>
              <a:buChar char="•"/>
            </a:pPr>
            <a:r>
              <a:rPr lang="en-GB"/>
              <a:t>Format: |&lt;type&gt;|&lt;contents&gt;|\n</a:t>
            </a:r>
            <a:endParaRPr lang="en-NL"/>
          </a:p>
        </p:txBody>
      </p:sp>
      <p:sp>
        <p:nvSpPr>
          <p:cNvPr id="8" name="TextBox 7">
            <a:extLst>
              <a:ext uri="{FF2B5EF4-FFF2-40B4-BE49-F238E27FC236}">
                <a16:creationId xmlns:a16="http://schemas.microsoft.com/office/drawing/2014/main" id="{0E0FC540-B60A-CF2B-4529-0B60A5D9802C}"/>
              </a:ext>
            </a:extLst>
          </p:cNvPr>
          <p:cNvSpPr txBox="1"/>
          <p:nvPr/>
        </p:nvSpPr>
        <p:spPr>
          <a:xfrm>
            <a:off x="6416502" y="2027192"/>
            <a:ext cx="2955351"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a:t>GPS module </a:t>
            </a:r>
            <a:r>
              <a:rPr lang="nl-NL" b="1" err="1"/>
              <a:t>with</a:t>
            </a:r>
            <a:r>
              <a:rPr lang="nl-NL" b="1"/>
              <a:t> </a:t>
            </a:r>
            <a:r>
              <a:rPr lang="nl-NL" b="1" err="1"/>
              <a:t>antenna</a:t>
            </a:r>
            <a:endParaRPr lang="nl-NL" b="1"/>
          </a:p>
        </p:txBody>
      </p:sp>
      <p:sp>
        <p:nvSpPr>
          <p:cNvPr id="9" name="TextBox 8">
            <a:extLst>
              <a:ext uri="{FF2B5EF4-FFF2-40B4-BE49-F238E27FC236}">
                <a16:creationId xmlns:a16="http://schemas.microsoft.com/office/drawing/2014/main" id="{94429A24-BEE4-8304-0ABA-5306775C4A31}"/>
              </a:ext>
            </a:extLst>
          </p:cNvPr>
          <p:cNvSpPr txBox="1"/>
          <p:nvPr/>
        </p:nvSpPr>
        <p:spPr>
          <a:xfrm>
            <a:off x="6416502" y="4847779"/>
            <a:ext cx="3177420" cy="369332"/>
          </a:xfrm>
          <a:prstGeom prst="rect">
            <a:avLst/>
          </a:prstGeom>
          <a:solidFill>
            <a:schemeClr val="accent3">
              <a:lumMod val="20000"/>
              <a:lumOff val="80000"/>
            </a:schemeClr>
          </a:solidFill>
          <a:ln>
            <a:solidFill>
              <a:schemeClr val="accent2">
                <a:lumMod val="75000"/>
              </a:schemeClr>
            </a:solidFill>
          </a:ln>
        </p:spPr>
        <p:txBody>
          <a:bodyPr wrap="square" rtlCol="0">
            <a:spAutoFit/>
          </a:bodyPr>
          <a:lstStyle/>
          <a:p>
            <a:r>
              <a:rPr lang="nl-NL" b="1" err="1"/>
              <a:t>LoRa</a:t>
            </a:r>
            <a:r>
              <a:rPr lang="nl-NL" b="1"/>
              <a:t> module </a:t>
            </a:r>
            <a:r>
              <a:rPr lang="nl-NL" b="1" err="1"/>
              <a:t>with</a:t>
            </a:r>
            <a:r>
              <a:rPr lang="nl-NL" b="1"/>
              <a:t> </a:t>
            </a:r>
            <a:r>
              <a:rPr lang="nl-NL" b="1" err="1"/>
              <a:t>antenna</a:t>
            </a:r>
            <a:endParaRPr lang="nl-NL" b="1"/>
          </a:p>
        </p:txBody>
      </p:sp>
    </p:spTree>
    <p:extLst>
      <p:ext uri="{BB962C8B-B14F-4D97-AF65-F5344CB8AC3E}">
        <p14:creationId xmlns:p14="http://schemas.microsoft.com/office/powerpoint/2010/main" val="2556981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E0B87-B1AE-5875-CEFC-610A27E64ADD}"/>
              </a:ext>
            </a:extLst>
          </p:cNvPr>
          <p:cNvSpPr>
            <a:spLocks noGrp="1"/>
          </p:cNvSpPr>
          <p:nvPr>
            <p:ph type="title"/>
          </p:nvPr>
        </p:nvSpPr>
        <p:spPr>
          <a:xfrm>
            <a:off x="433744" y="397239"/>
            <a:ext cx="8596668" cy="1320800"/>
          </a:xfrm>
        </p:spPr>
        <p:txBody>
          <a:bodyPr/>
          <a:lstStyle/>
          <a:p>
            <a:r>
              <a:rPr lang="en-US"/>
              <a:t>Software home station </a:t>
            </a:r>
          </a:p>
        </p:txBody>
      </p:sp>
      <p:pic>
        <p:nvPicPr>
          <p:cNvPr id="4" name="Picture 4" descr="A close-up of a computer&#10;&#10;Description automatically generated">
            <a:extLst>
              <a:ext uri="{FF2B5EF4-FFF2-40B4-BE49-F238E27FC236}">
                <a16:creationId xmlns:a16="http://schemas.microsoft.com/office/drawing/2014/main" id="{B6D4F08F-2C9F-31EB-ABF2-BED5B4E392B2}"/>
              </a:ext>
            </a:extLst>
          </p:cNvPr>
          <p:cNvPicPr>
            <a:picLocks noChangeAspect="1"/>
          </p:cNvPicPr>
          <p:nvPr/>
        </p:nvPicPr>
        <p:blipFill>
          <a:blip r:embed="rId2"/>
          <a:stretch>
            <a:fillRect/>
          </a:stretch>
        </p:blipFill>
        <p:spPr>
          <a:xfrm>
            <a:off x="1695138" y="3737134"/>
            <a:ext cx="4485806" cy="1344944"/>
          </a:xfrm>
          <a:prstGeom prst="rect">
            <a:avLst/>
          </a:prstGeom>
        </p:spPr>
      </p:pic>
      <p:sp>
        <p:nvSpPr>
          <p:cNvPr id="8" name="Content Placeholder 2">
            <a:extLst>
              <a:ext uri="{FF2B5EF4-FFF2-40B4-BE49-F238E27FC236}">
                <a16:creationId xmlns:a16="http://schemas.microsoft.com/office/drawing/2014/main" id="{6666DDCB-D918-4950-8486-71025485B384}"/>
              </a:ext>
            </a:extLst>
          </p:cNvPr>
          <p:cNvSpPr>
            <a:spLocks noGrp="1"/>
          </p:cNvSpPr>
          <p:nvPr>
            <p:ph idx="1"/>
          </p:nvPr>
        </p:nvSpPr>
        <p:spPr>
          <a:xfrm>
            <a:off x="677334" y="1434008"/>
            <a:ext cx="8215668" cy="2249004"/>
          </a:xfrm>
        </p:spPr>
        <p:txBody>
          <a:bodyPr vert="horz" lIns="91440" tIns="45720" rIns="91440" bIns="45720" rtlCol="0" anchor="t">
            <a:normAutofit/>
          </a:bodyPr>
          <a:lstStyle/>
          <a:p>
            <a:r>
              <a:rPr lang="nl-NL" err="1"/>
              <a:t>Overview</a:t>
            </a:r>
            <a:endParaRPr lang="en-US" err="1"/>
          </a:p>
          <a:p>
            <a:pPr lvl="1"/>
            <a:r>
              <a:rPr lang="nl-NL" err="1"/>
              <a:t>Retrieving</a:t>
            </a:r>
            <a:r>
              <a:rPr lang="nl-NL"/>
              <a:t> </a:t>
            </a:r>
            <a:r>
              <a:rPr lang="nl-NL" err="1"/>
              <a:t>and</a:t>
            </a:r>
            <a:r>
              <a:rPr lang="nl-NL"/>
              <a:t> </a:t>
            </a:r>
            <a:r>
              <a:rPr lang="nl-NL" err="1"/>
              <a:t>sending</a:t>
            </a:r>
            <a:r>
              <a:rPr lang="nl-NL"/>
              <a:t> information </a:t>
            </a:r>
            <a:r>
              <a:rPr lang="nl-NL" err="1"/>
              <a:t>using</a:t>
            </a:r>
            <a:r>
              <a:rPr lang="nl-NL"/>
              <a:t> </a:t>
            </a:r>
            <a:r>
              <a:rPr lang="nl-NL" err="1"/>
              <a:t>LoRa</a:t>
            </a:r>
            <a:r>
              <a:rPr lang="nl-NL"/>
              <a:t> </a:t>
            </a:r>
            <a:r>
              <a:rPr lang="nl-NL" err="1"/>
              <a:t>and</a:t>
            </a:r>
            <a:r>
              <a:rPr lang="nl-NL"/>
              <a:t> BLE</a:t>
            </a:r>
          </a:p>
          <a:p>
            <a:pPr lvl="1"/>
            <a:r>
              <a:rPr lang="nl-NL"/>
              <a:t>See </a:t>
            </a:r>
            <a:r>
              <a:rPr lang="nl-NL" err="1"/>
              <a:t>location</a:t>
            </a:r>
            <a:r>
              <a:rPr lang="nl-NL"/>
              <a:t> </a:t>
            </a:r>
            <a:r>
              <a:rPr lang="nl-NL" err="1"/>
              <a:t>diver</a:t>
            </a:r>
            <a:r>
              <a:rPr lang="nl-NL"/>
              <a:t> </a:t>
            </a:r>
            <a:r>
              <a:rPr lang="nl-NL" err="1"/>
              <a:t>and</a:t>
            </a:r>
            <a:r>
              <a:rPr lang="nl-NL"/>
              <a:t> home station</a:t>
            </a:r>
          </a:p>
          <a:p>
            <a:pPr lvl="1"/>
            <a:r>
              <a:rPr lang="nl-NL" err="1"/>
              <a:t>Sending</a:t>
            </a:r>
            <a:r>
              <a:rPr lang="nl-NL"/>
              <a:t> </a:t>
            </a:r>
            <a:r>
              <a:rPr lang="nl-NL" err="1"/>
              <a:t>and</a:t>
            </a:r>
            <a:r>
              <a:rPr lang="nl-NL"/>
              <a:t> </a:t>
            </a:r>
            <a:r>
              <a:rPr lang="nl-NL" err="1"/>
              <a:t>retrieving</a:t>
            </a:r>
            <a:r>
              <a:rPr lang="nl-NL"/>
              <a:t> </a:t>
            </a:r>
            <a:r>
              <a:rPr lang="nl-NL" err="1"/>
              <a:t>messages</a:t>
            </a:r>
            <a:r>
              <a:rPr lang="nl-NL"/>
              <a:t> </a:t>
            </a:r>
            <a:r>
              <a:rPr lang="nl-NL" err="1"/>
              <a:t>to</a:t>
            </a:r>
            <a:r>
              <a:rPr lang="nl-NL"/>
              <a:t> </a:t>
            </a:r>
            <a:r>
              <a:rPr lang="nl-NL" err="1"/>
              <a:t>the</a:t>
            </a:r>
            <a:r>
              <a:rPr lang="nl-NL"/>
              <a:t> wearable </a:t>
            </a:r>
            <a:r>
              <a:rPr lang="nl-NL" err="1"/>
              <a:t>through</a:t>
            </a:r>
            <a:r>
              <a:rPr lang="nl-NL"/>
              <a:t> </a:t>
            </a:r>
            <a:r>
              <a:rPr lang="nl-NL" err="1"/>
              <a:t>the</a:t>
            </a:r>
            <a:r>
              <a:rPr lang="nl-NL"/>
              <a:t> </a:t>
            </a:r>
            <a:r>
              <a:rPr lang="nl-NL" err="1"/>
              <a:t>buoy</a:t>
            </a:r>
            <a:endParaRPr lang="nl-NL"/>
          </a:p>
          <a:p>
            <a:pPr lvl="1"/>
            <a:r>
              <a:rPr lang="nl-NL" err="1"/>
              <a:t>Sending</a:t>
            </a:r>
            <a:r>
              <a:rPr lang="nl-NL"/>
              <a:t> </a:t>
            </a:r>
            <a:r>
              <a:rPr lang="nl-NL" err="1"/>
              <a:t>and</a:t>
            </a:r>
            <a:r>
              <a:rPr lang="nl-NL"/>
              <a:t> </a:t>
            </a:r>
            <a:r>
              <a:rPr lang="nl-NL" err="1"/>
              <a:t>retrieving</a:t>
            </a:r>
            <a:r>
              <a:rPr lang="nl-NL"/>
              <a:t> </a:t>
            </a:r>
            <a:r>
              <a:rPr lang="nl-NL" err="1"/>
              <a:t>emergency</a:t>
            </a:r>
            <a:r>
              <a:rPr lang="nl-NL"/>
              <a:t> </a:t>
            </a:r>
            <a:r>
              <a:rPr lang="nl-NL" err="1"/>
              <a:t>to</a:t>
            </a:r>
            <a:r>
              <a:rPr lang="nl-NL"/>
              <a:t> </a:t>
            </a:r>
            <a:r>
              <a:rPr lang="nl-NL" err="1"/>
              <a:t>the</a:t>
            </a:r>
            <a:r>
              <a:rPr lang="nl-NL"/>
              <a:t> wearable </a:t>
            </a:r>
            <a:r>
              <a:rPr lang="nl-NL" err="1"/>
              <a:t>through</a:t>
            </a:r>
            <a:r>
              <a:rPr lang="nl-NL"/>
              <a:t> </a:t>
            </a:r>
            <a:r>
              <a:rPr lang="nl-NL" err="1"/>
              <a:t>the</a:t>
            </a:r>
            <a:r>
              <a:rPr lang="nl-NL"/>
              <a:t> </a:t>
            </a:r>
            <a:r>
              <a:rPr lang="nl-NL" err="1"/>
              <a:t>buoy</a:t>
            </a:r>
          </a:p>
          <a:p>
            <a:pPr lvl="1"/>
            <a:r>
              <a:rPr lang="nl-NL"/>
              <a:t>Email </a:t>
            </a:r>
            <a:r>
              <a:rPr lang="nl-NL" err="1"/>
              <a:t>locations</a:t>
            </a:r>
            <a:r>
              <a:rPr lang="nl-NL"/>
              <a:t> </a:t>
            </a:r>
            <a:r>
              <a:rPr lang="nl-NL" err="1"/>
              <a:t>from</a:t>
            </a:r>
            <a:r>
              <a:rPr lang="nl-NL"/>
              <a:t> </a:t>
            </a:r>
            <a:r>
              <a:rPr lang="nl-NL" err="1"/>
              <a:t>the</a:t>
            </a:r>
            <a:r>
              <a:rPr lang="nl-NL"/>
              <a:t> </a:t>
            </a:r>
            <a:r>
              <a:rPr lang="nl-NL" err="1"/>
              <a:t>dive</a:t>
            </a:r>
            <a:r>
              <a:rPr lang="nl-NL"/>
              <a:t> </a:t>
            </a:r>
          </a:p>
          <a:p>
            <a:pPr lvl="1"/>
            <a:endParaRPr lang="nl-NL"/>
          </a:p>
          <a:p>
            <a:pPr lvl="1"/>
            <a:endParaRPr lang="nl-NL"/>
          </a:p>
          <a:p>
            <a:pPr lvl="1"/>
            <a:endParaRPr lang="nl-NL"/>
          </a:p>
          <a:p>
            <a:pPr lvl="1"/>
            <a:endParaRPr lang="nl-NL"/>
          </a:p>
          <a:p>
            <a:endParaRPr lang="nl-NL"/>
          </a:p>
          <a:p>
            <a:endParaRPr lang="nl-NL"/>
          </a:p>
          <a:p>
            <a:endParaRPr lang="nl-NL"/>
          </a:p>
          <a:p>
            <a:endParaRPr lang="nl-NL"/>
          </a:p>
          <a:p>
            <a:pPr marL="0" indent="0">
              <a:buNone/>
            </a:pPr>
            <a:endParaRPr lang="nl-NL"/>
          </a:p>
          <a:p>
            <a:pPr marL="0" indent="0">
              <a:buNone/>
            </a:pPr>
            <a:endParaRPr lang="nl-NL"/>
          </a:p>
        </p:txBody>
      </p:sp>
      <p:sp>
        <p:nvSpPr>
          <p:cNvPr id="3" name="TextBox 2">
            <a:extLst>
              <a:ext uri="{FF2B5EF4-FFF2-40B4-BE49-F238E27FC236}">
                <a16:creationId xmlns:a16="http://schemas.microsoft.com/office/drawing/2014/main" id="{405A8D43-F626-59DA-E8DC-5BF892F47F76}"/>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18</a:t>
            </a:r>
          </a:p>
        </p:txBody>
      </p:sp>
    </p:spTree>
    <p:extLst>
      <p:ext uri="{BB962C8B-B14F-4D97-AF65-F5344CB8AC3E}">
        <p14:creationId xmlns:p14="http://schemas.microsoft.com/office/powerpoint/2010/main" val="4124207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8F87-BFBF-8318-A864-90279834E294}"/>
              </a:ext>
            </a:extLst>
          </p:cNvPr>
          <p:cNvSpPr>
            <a:spLocks noGrp="1"/>
          </p:cNvSpPr>
          <p:nvPr>
            <p:ph type="title"/>
          </p:nvPr>
        </p:nvSpPr>
        <p:spPr/>
        <p:txBody>
          <a:bodyPr/>
          <a:lstStyle/>
          <a:p>
            <a:r>
              <a:rPr lang="en-US"/>
              <a:t>Software home station</a:t>
            </a:r>
          </a:p>
        </p:txBody>
      </p:sp>
      <p:sp>
        <p:nvSpPr>
          <p:cNvPr id="8" name="Content Placeholder 7">
            <a:extLst>
              <a:ext uri="{FF2B5EF4-FFF2-40B4-BE49-F238E27FC236}">
                <a16:creationId xmlns:a16="http://schemas.microsoft.com/office/drawing/2014/main" id="{733B48C7-90C7-1DAD-F5D0-CF8351498D86}"/>
              </a:ext>
            </a:extLst>
          </p:cNvPr>
          <p:cNvSpPr>
            <a:spLocks noGrp="1"/>
          </p:cNvSpPr>
          <p:nvPr>
            <p:ph idx="1"/>
          </p:nvPr>
        </p:nvSpPr>
        <p:spPr>
          <a:xfrm>
            <a:off x="702318" y="1404835"/>
            <a:ext cx="8596668" cy="3880773"/>
          </a:xfrm>
        </p:spPr>
        <p:txBody>
          <a:bodyPr vert="horz" lIns="91440" tIns="45720" rIns="91440" bIns="45720" rtlCol="0" anchor="t">
            <a:normAutofit/>
          </a:bodyPr>
          <a:lstStyle/>
          <a:p>
            <a:r>
              <a:rPr lang="en-US"/>
              <a:t>Overview </a:t>
            </a:r>
          </a:p>
          <a:p>
            <a:pPr lvl="1"/>
            <a:r>
              <a:rPr lang="en-US"/>
              <a:t>Using BLE and LoRa to communicate with the wearable through the buoy</a:t>
            </a:r>
          </a:p>
          <a:p>
            <a:pPr lvl="1"/>
            <a:r>
              <a:rPr lang="en-US"/>
              <a:t>ESP32 as middle solution to let the application and the buoy communicate over a large distance </a:t>
            </a:r>
          </a:p>
          <a:p>
            <a:pPr lvl="1"/>
            <a:endParaRPr lang="en-US"/>
          </a:p>
          <a:p>
            <a:pPr lvl="1"/>
            <a:endParaRPr lang="en-US"/>
          </a:p>
        </p:txBody>
      </p:sp>
      <p:pic>
        <p:nvPicPr>
          <p:cNvPr id="10" name="Picture 10" descr="A close-up of a computer&#10;&#10;Description automatically generated">
            <a:extLst>
              <a:ext uri="{FF2B5EF4-FFF2-40B4-BE49-F238E27FC236}">
                <a16:creationId xmlns:a16="http://schemas.microsoft.com/office/drawing/2014/main" id="{909CB81A-C9AF-BDEE-5B7A-D9AC0EBA19D1}"/>
              </a:ext>
            </a:extLst>
          </p:cNvPr>
          <p:cNvPicPr>
            <a:picLocks noChangeAspect="1"/>
          </p:cNvPicPr>
          <p:nvPr/>
        </p:nvPicPr>
        <p:blipFill>
          <a:blip r:embed="rId2"/>
          <a:stretch>
            <a:fillRect/>
          </a:stretch>
        </p:blipFill>
        <p:spPr>
          <a:xfrm>
            <a:off x="5324006" y="2731544"/>
            <a:ext cx="3399019" cy="1013911"/>
          </a:xfrm>
          <a:prstGeom prst="rect">
            <a:avLst/>
          </a:prstGeom>
        </p:spPr>
      </p:pic>
      <p:pic>
        <p:nvPicPr>
          <p:cNvPr id="11" name="Picture 11" descr="A hand holding a device with a soldering iron&#10;&#10;Description automatically generated">
            <a:extLst>
              <a:ext uri="{FF2B5EF4-FFF2-40B4-BE49-F238E27FC236}">
                <a16:creationId xmlns:a16="http://schemas.microsoft.com/office/drawing/2014/main" id="{098282E1-B2C1-FBDE-049A-F17F8671E38D}"/>
              </a:ext>
            </a:extLst>
          </p:cNvPr>
          <p:cNvPicPr>
            <a:picLocks noChangeAspect="1"/>
          </p:cNvPicPr>
          <p:nvPr/>
        </p:nvPicPr>
        <p:blipFill rotWithShape="1">
          <a:blip r:embed="rId3"/>
          <a:srcRect l="22222" t="16085" r="13805" b="20486"/>
          <a:stretch/>
        </p:blipFill>
        <p:spPr>
          <a:xfrm>
            <a:off x="6413107" y="4057337"/>
            <a:ext cx="1184565" cy="2610002"/>
          </a:xfrm>
          <a:prstGeom prst="rect">
            <a:avLst/>
          </a:prstGeom>
        </p:spPr>
      </p:pic>
      <p:pic>
        <p:nvPicPr>
          <p:cNvPr id="12" name="Picture 12" descr="A screen shot of a phone&#10;&#10;Description automatically generated">
            <a:extLst>
              <a:ext uri="{FF2B5EF4-FFF2-40B4-BE49-F238E27FC236}">
                <a16:creationId xmlns:a16="http://schemas.microsoft.com/office/drawing/2014/main" id="{CAEF46EC-0C5F-035B-5B84-FA3E868EFAC3}"/>
              </a:ext>
            </a:extLst>
          </p:cNvPr>
          <p:cNvPicPr>
            <a:picLocks noChangeAspect="1"/>
          </p:cNvPicPr>
          <p:nvPr/>
        </p:nvPicPr>
        <p:blipFill>
          <a:blip r:embed="rId4"/>
          <a:stretch>
            <a:fillRect/>
          </a:stretch>
        </p:blipFill>
        <p:spPr>
          <a:xfrm>
            <a:off x="8697775" y="4057337"/>
            <a:ext cx="1304680" cy="2609539"/>
          </a:xfrm>
          <a:prstGeom prst="rect">
            <a:avLst/>
          </a:prstGeom>
        </p:spPr>
      </p:pic>
      <p:cxnSp>
        <p:nvCxnSpPr>
          <p:cNvPr id="13" name="Straight Arrow Connector 12">
            <a:extLst>
              <a:ext uri="{FF2B5EF4-FFF2-40B4-BE49-F238E27FC236}">
                <a16:creationId xmlns:a16="http://schemas.microsoft.com/office/drawing/2014/main" id="{18434DDA-C968-95ED-7ABF-1118347590B4}"/>
              </a:ext>
            </a:extLst>
          </p:cNvPr>
          <p:cNvCxnSpPr/>
          <p:nvPr/>
        </p:nvCxnSpPr>
        <p:spPr>
          <a:xfrm flipH="1">
            <a:off x="6965430" y="3483963"/>
            <a:ext cx="3747" cy="5396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92DAEC8-DDFE-5F37-DB3F-355689108BAD}"/>
              </a:ext>
            </a:extLst>
          </p:cNvPr>
          <p:cNvCxnSpPr>
            <a:cxnSpLocks/>
          </p:cNvCxnSpPr>
          <p:nvPr/>
        </p:nvCxnSpPr>
        <p:spPr>
          <a:xfrm>
            <a:off x="8224602" y="3521437"/>
            <a:ext cx="408482" cy="4584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6B83C9D5-D6BC-37BA-23A8-E484F8EEB1FB}"/>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19</a:t>
            </a:r>
          </a:p>
        </p:txBody>
      </p:sp>
    </p:spTree>
    <p:extLst>
      <p:ext uri="{BB962C8B-B14F-4D97-AF65-F5344CB8AC3E}">
        <p14:creationId xmlns:p14="http://schemas.microsoft.com/office/powerpoint/2010/main" val="325817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0F7A6D-24F1-8463-8AAB-A6A0AA5259B4}"/>
              </a:ext>
            </a:extLst>
          </p:cNvPr>
          <p:cNvSpPr>
            <a:spLocks noGrp="1"/>
          </p:cNvSpPr>
          <p:nvPr>
            <p:ph type="title"/>
          </p:nvPr>
        </p:nvSpPr>
        <p:spPr>
          <a:xfrm>
            <a:off x="5536734" y="609600"/>
            <a:ext cx="3737268" cy="1320800"/>
          </a:xfrm>
        </p:spPr>
        <p:txBody>
          <a:bodyPr>
            <a:normAutofit/>
          </a:bodyPr>
          <a:lstStyle/>
          <a:p>
            <a:r>
              <a:rPr lang="en-GB"/>
              <a:t>Agenda</a:t>
            </a:r>
          </a:p>
        </p:txBody>
      </p:sp>
      <p:sp>
        <p:nvSpPr>
          <p:cNvPr id="3" name="Tijdelijke aanduiding voor inhoud 2">
            <a:extLst>
              <a:ext uri="{FF2B5EF4-FFF2-40B4-BE49-F238E27FC236}">
                <a16:creationId xmlns:a16="http://schemas.microsoft.com/office/drawing/2014/main" id="{B88D03ED-21E3-D4B2-195E-58409DE1A564}"/>
              </a:ext>
            </a:extLst>
          </p:cNvPr>
          <p:cNvSpPr>
            <a:spLocks noGrp="1"/>
          </p:cNvSpPr>
          <p:nvPr>
            <p:ph idx="1"/>
          </p:nvPr>
        </p:nvSpPr>
        <p:spPr>
          <a:xfrm>
            <a:off x="5209563" y="2160589"/>
            <a:ext cx="4064439" cy="3880773"/>
          </a:xfrm>
        </p:spPr>
        <p:txBody>
          <a:bodyPr>
            <a:normAutofit/>
          </a:bodyPr>
          <a:lstStyle/>
          <a:p>
            <a:r>
              <a:rPr lang="en-GB"/>
              <a:t>Recap</a:t>
            </a:r>
          </a:p>
          <a:p>
            <a:r>
              <a:rPr lang="en-GB"/>
              <a:t>Mechanical</a:t>
            </a:r>
          </a:p>
          <a:p>
            <a:r>
              <a:rPr lang="en-GB"/>
              <a:t>Hardware</a:t>
            </a:r>
          </a:p>
          <a:p>
            <a:r>
              <a:rPr lang="en-GB"/>
              <a:t>Software</a:t>
            </a:r>
          </a:p>
          <a:p>
            <a:r>
              <a:rPr lang="en-GB"/>
              <a:t>Conclusion</a:t>
            </a:r>
          </a:p>
          <a:p>
            <a:r>
              <a:rPr lang="en-GB"/>
              <a:t>Q&amp;A</a:t>
            </a:r>
          </a:p>
        </p:txBody>
      </p:sp>
      <p:pic>
        <p:nvPicPr>
          <p:cNvPr id="5" name="Picture 4" descr="Rescue buoy floating at sea">
            <a:extLst>
              <a:ext uri="{FF2B5EF4-FFF2-40B4-BE49-F238E27FC236}">
                <a16:creationId xmlns:a16="http://schemas.microsoft.com/office/drawing/2014/main" id="{7DFBC9FA-9E7A-B9C4-B382-3BB3E66795F5}"/>
              </a:ext>
            </a:extLst>
          </p:cNvPr>
          <p:cNvPicPr>
            <a:picLocks noChangeAspect="1"/>
          </p:cNvPicPr>
          <p:nvPr/>
        </p:nvPicPr>
        <p:blipFill rotWithShape="1">
          <a:blip r:embed="rId3"/>
          <a:srcRect l="10871" r="36619" b="-2"/>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6FA13C5B-EE2D-9388-BB50-276905DE6814}"/>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2</a:t>
            </a:r>
          </a:p>
        </p:txBody>
      </p:sp>
    </p:spTree>
    <p:extLst>
      <p:ext uri="{BB962C8B-B14F-4D97-AF65-F5344CB8AC3E}">
        <p14:creationId xmlns:p14="http://schemas.microsoft.com/office/powerpoint/2010/main" val="1064803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FE5A54-7E68-A942-A0C5-95824B3C5E86}"/>
              </a:ext>
            </a:extLst>
          </p:cNvPr>
          <p:cNvSpPr>
            <a:spLocks noGrp="1"/>
          </p:cNvSpPr>
          <p:nvPr>
            <p:ph type="title"/>
          </p:nvPr>
        </p:nvSpPr>
        <p:spPr>
          <a:xfrm>
            <a:off x="1286933" y="609600"/>
            <a:ext cx="10197494" cy="1099457"/>
          </a:xfrm>
        </p:spPr>
        <p:txBody>
          <a:bodyPr>
            <a:normAutofit/>
          </a:bodyPr>
          <a:lstStyle/>
          <a:p>
            <a:r>
              <a:rPr lang="en-US"/>
              <a:t>Software home station ESP32</a:t>
            </a:r>
          </a:p>
        </p:txBody>
      </p:sp>
      <p:sp>
        <p:nvSpPr>
          <p:cNvPr id="11" name="Isosceles Triangle 10">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A7F207E9-49A0-B861-9F8C-C28999A43EC2}"/>
              </a:ext>
            </a:extLst>
          </p:cNvPr>
          <p:cNvGraphicFramePr>
            <a:graphicFrameLocks noGrp="1"/>
          </p:cNvGraphicFramePr>
          <p:nvPr>
            <p:ph idx="1"/>
            <p:extLst>
              <p:ext uri="{D42A27DB-BD31-4B8C-83A1-F6EECF244321}">
                <p14:modId xmlns:p14="http://schemas.microsoft.com/office/powerpoint/2010/main" val="3073196342"/>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57465B2-0FE4-5CE2-B5F2-8FEF66516F99}"/>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rgbClr val="0070C0"/>
                </a:solidFill>
              </a:rPr>
              <a:t>20</a:t>
            </a:r>
          </a:p>
        </p:txBody>
      </p:sp>
    </p:spTree>
    <p:extLst>
      <p:ext uri="{BB962C8B-B14F-4D97-AF65-F5344CB8AC3E}">
        <p14:creationId xmlns:p14="http://schemas.microsoft.com/office/powerpoint/2010/main" val="2185786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AB78-5ABA-57DF-3435-754D3BFB75E4}"/>
              </a:ext>
            </a:extLst>
          </p:cNvPr>
          <p:cNvSpPr>
            <a:spLocks noGrp="1"/>
          </p:cNvSpPr>
          <p:nvPr>
            <p:ph type="title"/>
          </p:nvPr>
        </p:nvSpPr>
        <p:spPr/>
        <p:txBody>
          <a:bodyPr/>
          <a:lstStyle/>
          <a:p>
            <a:r>
              <a:rPr lang="en-US"/>
              <a:t>Software home station GUI</a:t>
            </a:r>
          </a:p>
        </p:txBody>
      </p:sp>
      <p:pic>
        <p:nvPicPr>
          <p:cNvPr id="4" name="Picture 4" descr="A screenshot of a phone&#10;&#10;Description automatically generated">
            <a:extLst>
              <a:ext uri="{FF2B5EF4-FFF2-40B4-BE49-F238E27FC236}">
                <a16:creationId xmlns:a16="http://schemas.microsoft.com/office/drawing/2014/main" id="{804B1C20-8085-987B-7F20-D3FD0512F0FB}"/>
              </a:ext>
            </a:extLst>
          </p:cNvPr>
          <p:cNvPicPr>
            <a:picLocks noGrp="1" noChangeAspect="1"/>
          </p:cNvPicPr>
          <p:nvPr>
            <p:ph idx="1"/>
          </p:nvPr>
        </p:nvPicPr>
        <p:blipFill>
          <a:blip r:embed="rId2"/>
          <a:stretch>
            <a:fillRect/>
          </a:stretch>
        </p:blipFill>
        <p:spPr>
          <a:xfrm>
            <a:off x="8587633" y="923900"/>
            <a:ext cx="1895086" cy="3880773"/>
          </a:xfrm>
        </p:spPr>
      </p:pic>
      <p:sp>
        <p:nvSpPr>
          <p:cNvPr id="5" name="TextBox 4">
            <a:extLst>
              <a:ext uri="{FF2B5EF4-FFF2-40B4-BE49-F238E27FC236}">
                <a16:creationId xmlns:a16="http://schemas.microsoft.com/office/drawing/2014/main" id="{BD145B5A-0096-1DE7-1FAD-4DA0038406B3}"/>
              </a:ext>
            </a:extLst>
          </p:cNvPr>
          <p:cNvSpPr txBox="1"/>
          <p:nvPr/>
        </p:nvSpPr>
        <p:spPr>
          <a:xfrm>
            <a:off x="8759252" y="2354705"/>
            <a:ext cx="231100" cy="307777"/>
          </a:xfrm>
          <a:prstGeom prst="rect">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1</a:t>
            </a:r>
          </a:p>
        </p:txBody>
      </p:sp>
      <p:sp>
        <p:nvSpPr>
          <p:cNvPr id="7" name="TextBox 6">
            <a:extLst>
              <a:ext uri="{FF2B5EF4-FFF2-40B4-BE49-F238E27FC236}">
                <a16:creationId xmlns:a16="http://schemas.microsoft.com/office/drawing/2014/main" id="{9FC1A890-1F31-F005-156A-FCDE9D003C0F}"/>
              </a:ext>
            </a:extLst>
          </p:cNvPr>
          <p:cNvSpPr txBox="1"/>
          <p:nvPr/>
        </p:nvSpPr>
        <p:spPr>
          <a:xfrm>
            <a:off x="9508759" y="2354704"/>
            <a:ext cx="231100" cy="307777"/>
          </a:xfrm>
          <a:prstGeom prst="rect">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2</a:t>
            </a:r>
          </a:p>
        </p:txBody>
      </p:sp>
      <p:sp>
        <p:nvSpPr>
          <p:cNvPr id="8" name="TextBox 7">
            <a:extLst>
              <a:ext uri="{FF2B5EF4-FFF2-40B4-BE49-F238E27FC236}">
                <a16:creationId xmlns:a16="http://schemas.microsoft.com/office/drawing/2014/main" id="{1BB73199-7AE4-1120-CA8E-4DD19592E621}"/>
              </a:ext>
            </a:extLst>
          </p:cNvPr>
          <p:cNvSpPr txBox="1"/>
          <p:nvPr/>
        </p:nvSpPr>
        <p:spPr>
          <a:xfrm>
            <a:off x="8759252" y="2966803"/>
            <a:ext cx="231100" cy="307777"/>
          </a:xfrm>
          <a:prstGeom prst="rect">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3</a:t>
            </a:r>
          </a:p>
        </p:txBody>
      </p:sp>
      <p:sp>
        <p:nvSpPr>
          <p:cNvPr id="9" name="TextBox 8">
            <a:extLst>
              <a:ext uri="{FF2B5EF4-FFF2-40B4-BE49-F238E27FC236}">
                <a16:creationId xmlns:a16="http://schemas.microsoft.com/office/drawing/2014/main" id="{14942F22-C84C-A685-1C85-0583D766F698}"/>
              </a:ext>
            </a:extLst>
          </p:cNvPr>
          <p:cNvSpPr txBox="1"/>
          <p:nvPr/>
        </p:nvSpPr>
        <p:spPr>
          <a:xfrm>
            <a:off x="9508760" y="2966803"/>
            <a:ext cx="231100" cy="307777"/>
          </a:xfrm>
          <a:prstGeom prst="rect">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a:t>4</a:t>
            </a:r>
          </a:p>
        </p:txBody>
      </p:sp>
      <p:sp>
        <p:nvSpPr>
          <p:cNvPr id="11" name="Content Placeholder 2">
            <a:extLst>
              <a:ext uri="{FF2B5EF4-FFF2-40B4-BE49-F238E27FC236}">
                <a16:creationId xmlns:a16="http://schemas.microsoft.com/office/drawing/2014/main" id="{CCF6FB7D-9FA1-2AD7-0D71-FAFF5FB6E8D0}"/>
              </a:ext>
            </a:extLst>
          </p:cNvPr>
          <p:cNvSpPr txBox="1">
            <a:spLocks/>
          </p:cNvSpPr>
          <p:nvPr/>
        </p:nvSpPr>
        <p:spPr>
          <a:xfrm>
            <a:off x="140186" y="2148097"/>
            <a:ext cx="8596668" cy="228806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rgbClr val="404040"/>
                </a:solidFill>
                <a:ea typeface="+mn-lt"/>
                <a:cs typeface="+mn-lt"/>
              </a:rPr>
              <a:t>Functionalities of the application</a:t>
            </a:r>
          </a:p>
          <a:p>
            <a:pPr marL="800100" lvl="1" indent="-342900">
              <a:buAutoNum type="arabicParenR"/>
            </a:pPr>
            <a:r>
              <a:rPr lang="en-US">
                <a:solidFill>
                  <a:srgbClr val="404040"/>
                </a:solidFill>
                <a:ea typeface="+mn-lt"/>
                <a:cs typeface="+mn-lt"/>
              </a:rPr>
              <a:t>Sending and retrieving normal messages from and to the wearable</a:t>
            </a:r>
          </a:p>
          <a:p>
            <a:pPr marL="800100" lvl="1" indent="-342900">
              <a:buAutoNum type="arabicParenR"/>
            </a:pPr>
            <a:r>
              <a:rPr lang="en-US">
                <a:solidFill>
                  <a:srgbClr val="404040"/>
                </a:solidFill>
                <a:ea typeface="+mn-lt"/>
                <a:cs typeface="+mn-lt"/>
              </a:rPr>
              <a:t>Sending and retrieving emergency messages from and to the wearable</a:t>
            </a:r>
          </a:p>
          <a:p>
            <a:pPr marL="800100" lvl="1" indent="-342900">
              <a:buAutoNum type="arabicParenR"/>
            </a:pPr>
            <a:r>
              <a:rPr lang="en-US">
                <a:solidFill>
                  <a:srgbClr val="404040"/>
                </a:solidFill>
                <a:ea typeface="+mn-lt"/>
                <a:cs typeface="+mn-lt"/>
              </a:rPr>
              <a:t>Seeing the location of the diver and the home station</a:t>
            </a:r>
          </a:p>
          <a:p>
            <a:pPr marL="800100" lvl="1" indent="-342900">
              <a:buAutoNum type="arabicParenR"/>
            </a:pPr>
            <a:r>
              <a:rPr lang="en-US">
                <a:solidFill>
                  <a:srgbClr val="404040"/>
                </a:solidFill>
                <a:ea typeface="+mn-lt"/>
                <a:cs typeface="+mn-lt"/>
              </a:rPr>
              <a:t>Emailing the saved location data to the user</a:t>
            </a:r>
          </a:p>
          <a:p>
            <a:pPr marL="800100" lvl="1" indent="-342900">
              <a:buAutoNum type="arabicParenR"/>
            </a:pPr>
            <a:r>
              <a:rPr lang="en-US">
                <a:solidFill>
                  <a:srgbClr val="404040"/>
                </a:solidFill>
                <a:ea typeface="+mn-lt"/>
                <a:cs typeface="+mn-lt"/>
              </a:rPr>
              <a:t>The menu also shows the amount of unread messages for normal and emergency </a:t>
            </a:r>
          </a:p>
          <a:p>
            <a:pPr marL="800100" lvl="1" indent="-342900">
              <a:buAutoNum type="arabicParenR"/>
            </a:pPr>
            <a:endParaRPr lang="en-US">
              <a:solidFill>
                <a:srgbClr val="404040"/>
              </a:solidFill>
              <a:ea typeface="+mn-lt"/>
              <a:cs typeface="+mn-lt"/>
            </a:endParaRPr>
          </a:p>
        </p:txBody>
      </p:sp>
      <p:sp>
        <p:nvSpPr>
          <p:cNvPr id="12" name="Content Placeholder 2">
            <a:extLst>
              <a:ext uri="{FF2B5EF4-FFF2-40B4-BE49-F238E27FC236}">
                <a16:creationId xmlns:a16="http://schemas.microsoft.com/office/drawing/2014/main" id="{F308D953-0E22-3593-32FF-42F1DFB69BAA}"/>
              </a:ext>
            </a:extLst>
          </p:cNvPr>
          <p:cNvSpPr txBox="1">
            <a:spLocks/>
          </p:cNvSpPr>
          <p:nvPr/>
        </p:nvSpPr>
        <p:spPr>
          <a:xfrm>
            <a:off x="140185" y="4534030"/>
            <a:ext cx="5698570" cy="228806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rgbClr val="404040"/>
                </a:solidFill>
                <a:ea typeface="+mn-lt"/>
                <a:cs typeface="+mn-lt"/>
              </a:rPr>
              <a:t>When an emergency messages is received a pop up will show up</a:t>
            </a:r>
          </a:p>
        </p:txBody>
      </p:sp>
      <p:pic>
        <p:nvPicPr>
          <p:cNvPr id="13" name="Picture 13" descr="A screen shot of a phone&#10;&#10;Description automatically generated">
            <a:extLst>
              <a:ext uri="{FF2B5EF4-FFF2-40B4-BE49-F238E27FC236}">
                <a16:creationId xmlns:a16="http://schemas.microsoft.com/office/drawing/2014/main" id="{F3E0E287-7501-D7CB-9FA1-C5238B49DCD4}"/>
              </a:ext>
            </a:extLst>
          </p:cNvPr>
          <p:cNvPicPr>
            <a:picLocks noChangeAspect="1"/>
          </p:cNvPicPr>
          <p:nvPr/>
        </p:nvPicPr>
        <p:blipFill>
          <a:blip r:embed="rId3"/>
          <a:stretch>
            <a:fillRect/>
          </a:stretch>
        </p:blipFill>
        <p:spPr>
          <a:xfrm>
            <a:off x="6503858" y="4469567"/>
            <a:ext cx="1026827" cy="2059899"/>
          </a:xfrm>
          <a:prstGeom prst="rect">
            <a:avLst/>
          </a:prstGeom>
        </p:spPr>
      </p:pic>
      <p:sp>
        <p:nvSpPr>
          <p:cNvPr id="16" name="Content Placeholder 2">
            <a:extLst>
              <a:ext uri="{FF2B5EF4-FFF2-40B4-BE49-F238E27FC236}">
                <a16:creationId xmlns:a16="http://schemas.microsoft.com/office/drawing/2014/main" id="{E2555D40-399A-681C-41CB-7DC06236B68A}"/>
              </a:ext>
            </a:extLst>
          </p:cNvPr>
          <p:cNvSpPr txBox="1">
            <a:spLocks/>
          </p:cNvSpPr>
          <p:nvPr/>
        </p:nvSpPr>
        <p:spPr>
          <a:xfrm>
            <a:off x="140185" y="1517259"/>
            <a:ext cx="8596668" cy="228806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rgbClr val="404040"/>
                </a:solidFill>
                <a:ea typeface="+mn-lt"/>
                <a:cs typeface="+mn-lt"/>
              </a:rPr>
              <a:t>When the BLE connection is established, the application will start the message retrieving service</a:t>
            </a:r>
          </a:p>
        </p:txBody>
      </p:sp>
      <p:sp>
        <p:nvSpPr>
          <p:cNvPr id="17" name="TextBox 16">
            <a:extLst>
              <a:ext uri="{FF2B5EF4-FFF2-40B4-BE49-F238E27FC236}">
                <a16:creationId xmlns:a16="http://schemas.microsoft.com/office/drawing/2014/main" id="{8DA22B84-91AE-F33F-F2B0-F917E19B5992}"/>
              </a:ext>
            </a:extLst>
          </p:cNvPr>
          <p:cNvSpPr txBox="1"/>
          <p:nvPr/>
        </p:nvSpPr>
        <p:spPr>
          <a:xfrm>
            <a:off x="9109022" y="2304737"/>
            <a:ext cx="187378" cy="267855"/>
          </a:xfrm>
          <a:prstGeom prst="rect">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100"/>
              <a:t>5</a:t>
            </a:r>
          </a:p>
        </p:txBody>
      </p:sp>
      <p:sp>
        <p:nvSpPr>
          <p:cNvPr id="3" name="TextBox 2">
            <a:extLst>
              <a:ext uri="{FF2B5EF4-FFF2-40B4-BE49-F238E27FC236}">
                <a16:creationId xmlns:a16="http://schemas.microsoft.com/office/drawing/2014/main" id="{D23B8506-8EEF-7696-C281-95D028B86EE2}"/>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21</a:t>
            </a:r>
          </a:p>
        </p:txBody>
      </p:sp>
    </p:spTree>
    <p:extLst>
      <p:ext uri="{BB962C8B-B14F-4D97-AF65-F5344CB8AC3E}">
        <p14:creationId xmlns:p14="http://schemas.microsoft.com/office/powerpoint/2010/main" val="1426568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2212D-D1C9-30BB-5E40-3B4C460DF396}"/>
              </a:ext>
            </a:extLst>
          </p:cNvPr>
          <p:cNvSpPr>
            <a:spLocks noGrp="1"/>
          </p:cNvSpPr>
          <p:nvPr>
            <p:ph type="title"/>
          </p:nvPr>
        </p:nvSpPr>
        <p:spPr/>
        <p:txBody>
          <a:bodyPr/>
          <a:lstStyle/>
          <a:p>
            <a:r>
              <a:rPr lang="en-US"/>
              <a:t>Software home station service</a:t>
            </a:r>
          </a:p>
        </p:txBody>
      </p:sp>
      <p:sp>
        <p:nvSpPr>
          <p:cNvPr id="3" name="Content Placeholder 2">
            <a:extLst>
              <a:ext uri="{FF2B5EF4-FFF2-40B4-BE49-F238E27FC236}">
                <a16:creationId xmlns:a16="http://schemas.microsoft.com/office/drawing/2014/main" id="{D42024B1-9FE1-9835-496E-82BB6697AD81}"/>
              </a:ext>
            </a:extLst>
          </p:cNvPr>
          <p:cNvSpPr>
            <a:spLocks noGrp="1"/>
          </p:cNvSpPr>
          <p:nvPr>
            <p:ph idx="1"/>
          </p:nvPr>
        </p:nvSpPr>
        <p:spPr>
          <a:xfrm>
            <a:off x="677334" y="2160589"/>
            <a:ext cx="5654849" cy="3880773"/>
          </a:xfrm>
        </p:spPr>
        <p:txBody>
          <a:bodyPr vert="horz" lIns="91440" tIns="45720" rIns="91440" bIns="45720" rtlCol="0" anchor="t">
            <a:normAutofit/>
          </a:bodyPr>
          <a:lstStyle/>
          <a:p>
            <a:r>
              <a:rPr lang="en-US" err="1"/>
              <a:t>Matcha.Background</a:t>
            </a:r>
            <a:r>
              <a:rPr lang="en-US"/>
              <a:t> service NuGet package</a:t>
            </a:r>
          </a:p>
          <a:p>
            <a:pPr lvl="1"/>
            <a:r>
              <a:rPr lang="en-US"/>
              <a:t>Runs the </a:t>
            </a:r>
            <a:r>
              <a:rPr lang="en-US" err="1"/>
              <a:t>StartJob</a:t>
            </a:r>
            <a:r>
              <a:rPr lang="en-US"/>
              <a:t> every 3 seconds</a:t>
            </a:r>
          </a:p>
          <a:p>
            <a:pPr lvl="1"/>
            <a:r>
              <a:rPr lang="en-US"/>
              <a:t>Calls the </a:t>
            </a:r>
            <a:r>
              <a:rPr lang="en-US" err="1"/>
              <a:t>ProcessMessage</a:t>
            </a:r>
            <a:r>
              <a:rPr lang="en-US"/>
              <a:t> class to handle the incoming messages</a:t>
            </a:r>
          </a:p>
          <a:p>
            <a:r>
              <a:rPr lang="en-US" err="1"/>
              <a:t>ProcessMessage</a:t>
            </a:r>
            <a:r>
              <a:rPr lang="en-US"/>
              <a:t> class </a:t>
            </a:r>
          </a:p>
          <a:p>
            <a:pPr lvl="1"/>
            <a:r>
              <a:rPr lang="en-US"/>
              <a:t>Checks if it is a new message</a:t>
            </a:r>
          </a:p>
          <a:p>
            <a:pPr lvl="1"/>
            <a:r>
              <a:rPr lang="en-US"/>
              <a:t>Saves message to the database</a:t>
            </a:r>
          </a:p>
          <a:p>
            <a:pPr lvl="1"/>
            <a:r>
              <a:rPr lang="en-US"/>
              <a:t>Uses </a:t>
            </a:r>
            <a:r>
              <a:rPr lang="en-US" err="1"/>
              <a:t>MessageCenter</a:t>
            </a:r>
            <a:r>
              <a:rPr lang="en-US"/>
              <a:t> to publish notification to the subscribers</a:t>
            </a:r>
          </a:p>
          <a:p>
            <a:pPr lvl="1"/>
            <a:r>
              <a:rPr lang="en-US"/>
              <a:t>Saves message as previous message</a:t>
            </a:r>
          </a:p>
          <a:p>
            <a:endParaRPr lang="en-US"/>
          </a:p>
          <a:p>
            <a:endParaRPr lang="en-US"/>
          </a:p>
          <a:p>
            <a:pPr marL="0" indent="0">
              <a:buNone/>
            </a:pPr>
            <a:endParaRPr lang="en-US"/>
          </a:p>
        </p:txBody>
      </p:sp>
      <p:pic>
        <p:nvPicPr>
          <p:cNvPr id="7" name="Picture 7" descr="A screen shot of a computer program&#10;&#10;Description automatically generated">
            <a:extLst>
              <a:ext uri="{FF2B5EF4-FFF2-40B4-BE49-F238E27FC236}">
                <a16:creationId xmlns:a16="http://schemas.microsoft.com/office/drawing/2014/main" id="{71BA5483-DCDB-B6BD-EAA2-9CEE124AE947}"/>
              </a:ext>
            </a:extLst>
          </p:cNvPr>
          <p:cNvPicPr>
            <a:picLocks noChangeAspect="1"/>
          </p:cNvPicPr>
          <p:nvPr/>
        </p:nvPicPr>
        <p:blipFill>
          <a:blip r:embed="rId2"/>
          <a:stretch>
            <a:fillRect/>
          </a:stretch>
        </p:blipFill>
        <p:spPr>
          <a:xfrm>
            <a:off x="6591925" y="2118000"/>
            <a:ext cx="5029199" cy="2447115"/>
          </a:xfrm>
          <a:prstGeom prst="rect">
            <a:avLst/>
          </a:prstGeom>
        </p:spPr>
      </p:pic>
      <p:sp>
        <p:nvSpPr>
          <p:cNvPr id="4" name="TextBox 3">
            <a:extLst>
              <a:ext uri="{FF2B5EF4-FFF2-40B4-BE49-F238E27FC236}">
                <a16:creationId xmlns:a16="http://schemas.microsoft.com/office/drawing/2014/main" id="{FBAE400A-3285-1CFA-27C2-DA3926D59031}"/>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22</a:t>
            </a:r>
          </a:p>
        </p:txBody>
      </p:sp>
    </p:spTree>
    <p:extLst>
      <p:ext uri="{BB962C8B-B14F-4D97-AF65-F5344CB8AC3E}">
        <p14:creationId xmlns:p14="http://schemas.microsoft.com/office/powerpoint/2010/main" val="1362408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C412C-591A-2863-5AC2-3F31AFB2E176}"/>
              </a:ext>
            </a:extLst>
          </p:cNvPr>
          <p:cNvSpPr>
            <a:spLocks noGrp="1"/>
          </p:cNvSpPr>
          <p:nvPr>
            <p:ph type="title"/>
          </p:nvPr>
        </p:nvSpPr>
        <p:spPr/>
        <p:txBody>
          <a:bodyPr/>
          <a:lstStyle/>
          <a:p>
            <a:r>
              <a:rPr lang="en-US"/>
              <a:t>Software home station message center</a:t>
            </a:r>
          </a:p>
        </p:txBody>
      </p:sp>
      <p:sp>
        <p:nvSpPr>
          <p:cNvPr id="3" name="Content Placeholder 2">
            <a:extLst>
              <a:ext uri="{FF2B5EF4-FFF2-40B4-BE49-F238E27FC236}">
                <a16:creationId xmlns:a16="http://schemas.microsoft.com/office/drawing/2014/main" id="{5FBC2C0B-022C-6727-09DF-149B4A10C15E}"/>
              </a:ext>
            </a:extLst>
          </p:cNvPr>
          <p:cNvSpPr>
            <a:spLocks noGrp="1"/>
          </p:cNvSpPr>
          <p:nvPr>
            <p:ph idx="1"/>
          </p:nvPr>
        </p:nvSpPr>
        <p:spPr>
          <a:xfrm>
            <a:off x="677334" y="2160589"/>
            <a:ext cx="8902717" cy="3880773"/>
          </a:xfrm>
        </p:spPr>
        <p:txBody>
          <a:bodyPr vert="horz" lIns="91440" tIns="45720" rIns="91440" bIns="45720" rtlCol="0" anchor="t">
            <a:normAutofit/>
          </a:bodyPr>
          <a:lstStyle/>
          <a:p>
            <a:r>
              <a:rPr lang="en-US"/>
              <a:t>Message center is used to update the pages when a new message is retrieved</a:t>
            </a:r>
          </a:p>
          <a:p>
            <a:r>
              <a:rPr lang="en-US"/>
              <a:t>When new message is published update the data</a:t>
            </a:r>
          </a:p>
          <a:p>
            <a:r>
              <a:rPr lang="en-US"/>
              <a:t>Using </a:t>
            </a:r>
            <a:r>
              <a:rPr lang="en-US" err="1"/>
              <a:t>pubsub</a:t>
            </a:r>
            <a:r>
              <a:rPr lang="en-US"/>
              <a:t> </a:t>
            </a:r>
          </a:p>
        </p:txBody>
      </p:sp>
      <p:pic>
        <p:nvPicPr>
          <p:cNvPr id="4" name="Picture 4" descr="A screen shot of a computer code&#10;&#10;Description automatically generated">
            <a:extLst>
              <a:ext uri="{FF2B5EF4-FFF2-40B4-BE49-F238E27FC236}">
                <a16:creationId xmlns:a16="http://schemas.microsoft.com/office/drawing/2014/main" id="{52654322-BD65-C100-371D-193C31175A87}"/>
              </a:ext>
            </a:extLst>
          </p:cNvPr>
          <p:cNvPicPr>
            <a:picLocks noChangeAspect="1"/>
          </p:cNvPicPr>
          <p:nvPr/>
        </p:nvPicPr>
        <p:blipFill>
          <a:blip r:embed="rId2"/>
          <a:stretch>
            <a:fillRect/>
          </a:stretch>
        </p:blipFill>
        <p:spPr>
          <a:xfrm>
            <a:off x="7110334" y="2780050"/>
            <a:ext cx="4517036" cy="1129259"/>
          </a:xfrm>
          <a:prstGeom prst="rect">
            <a:avLst/>
          </a:prstGeom>
        </p:spPr>
      </p:pic>
      <p:sp>
        <p:nvSpPr>
          <p:cNvPr id="5" name="TextBox 4">
            <a:extLst>
              <a:ext uri="{FF2B5EF4-FFF2-40B4-BE49-F238E27FC236}">
                <a16:creationId xmlns:a16="http://schemas.microsoft.com/office/drawing/2014/main" id="{7B1C107C-235B-32CE-9CE3-0D7FCE51C1F8}"/>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23</a:t>
            </a:r>
          </a:p>
        </p:txBody>
      </p:sp>
    </p:spTree>
    <p:extLst>
      <p:ext uri="{BB962C8B-B14F-4D97-AF65-F5344CB8AC3E}">
        <p14:creationId xmlns:p14="http://schemas.microsoft.com/office/powerpoint/2010/main" val="1564415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01024-49C0-944A-D956-121A5FD1077E}"/>
              </a:ext>
            </a:extLst>
          </p:cNvPr>
          <p:cNvSpPr>
            <a:spLocks noGrp="1"/>
          </p:cNvSpPr>
          <p:nvPr>
            <p:ph type="title"/>
          </p:nvPr>
        </p:nvSpPr>
        <p:spPr/>
        <p:txBody>
          <a:bodyPr/>
          <a:lstStyle/>
          <a:p>
            <a:r>
              <a:rPr lang="en-US"/>
              <a:t>Software home station chats</a:t>
            </a:r>
          </a:p>
        </p:txBody>
      </p:sp>
      <p:pic>
        <p:nvPicPr>
          <p:cNvPr id="4" name="Picture 4" descr="A screenshot of a phone&#10;&#10;Description automatically generated">
            <a:extLst>
              <a:ext uri="{FF2B5EF4-FFF2-40B4-BE49-F238E27FC236}">
                <a16:creationId xmlns:a16="http://schemas.microsoft.com/office/drawing/2014/main" id="{3866389E-DCE5-8B71-5F56-1084DDE736EA}"/>
              </a:ext>
            </a:extLst>
          </p:cNvPr>
          <p:cNvPicPr>
            <a:picLocks noGrp="1" noChangeAspect="1"/>
          </p:cNvPicPr>
          <p:nvPr>
            <p:ph idx="1"/>
          </p:nvPr>
        </p:nvPicPr>
        <p:blipFill>
          <a:blip r:embed="rId2"/>
          <a:stretch>
            <a:fillRect/>
          </a:stretch>
        </p:blipFill>
        <p:spPr>
          <a:xfrm>
            <a:off x="9585116" y="1192474"/>
            <a:ext cx="1936284" cy="3880773"/>
          </a:xfrm>
        </p:spPr>
      </p:pic>
      <p:sp>
        <p:nvSpPr>
          <p:cNvPr id="6" name="Content Placeholder 2">
            <a:extLst>
              <a:ext uri="{FF2B5EF4-FFF2-40B4-BE49-F238E27FC236}">
                <a16:creationId xmlns:a16="http://schemas.microsoft.com/office/drawing/2014/main" id="{54FF960B-3A03-F352-CF14-0D7B96586E84}"/>
              </a:ext>
            </a:extLst>
          </p:cNvPr>
          <p:cNvSpPr txBox="1">
            <a:spLocks/>
          </p:cNvSpPr>
          <p:nvPr/>
        </p:nvSpPr>
        <p:spPr>
          <a:xfrm>
            <a:off x="677334" y="2160589"/>
            <a:ext cx="8902717" cy="388077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Retrieves the messages from the database when appearing</a:t>
            </a:r>
          </a:p>
          <a:p>
            <a:r>
              <a:rPr lang="en-US"/>
              <a:t>Updates the messages retrieved using the message center</a:t>
            </a:r>
          </a:p>
          <a:p>
            <a:r>
              <a:rPr lang="en-US"/>
              <a:t>When a message is sent the message is saved to the database and send over to the ESP32 using BLE</a:t>
            </a:r>
          </a:p>
        </p:txBody>
      </p:sp>
      <p:sp>
        <p:nvSpPr>
          <p:cNvPr id="3" name="TextBox 2">
            <a:extLst>
              <a:ext uri="{FF2B5EF4-FFF2-40B4-BE49-F238E27FC236}">
                <a16:creationId xmlns:a16="http://schemas.microsoft.com/office/drawing/2014/main" id="{8CB03225-6497-95E1-7919-BF1084F2E22A}"/>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24</a:t>
            </a:r>
          </a:p>
        </p:txBody>
      </p:sp>
    </p:spTree>
    <p:extLst>
      <p:ext uri="{BB962C8B-B14F-4D97-AF65-F5344CB8AC3E}">
        <p14:creationId xmlns:p14="http://schemas.microsoft.com/office/powerpoint/2010/main" val="2538159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A23D-8D01-B59E-AE14-2980E0D29974}"/>
              </a:ext>
            </a:extLst>
          </p:cNvPr>
          <p:cNvSpPr>
            <a:spLocks noGrp="1"/>
          </p:cNvSpPr>
          <p:nvPr>
            <p:ph type="title"/>
          </p:nvPr>
        </p:nvSpPr>
        <p:spPr/>
        <p:txBody>
          <a:bodyPr/>
          <a:lstStyle/>
          <a:p>
            <a:r>
              <a:rPr lang="en-US"/>
              <a:t>Software home station map</a:t>
            </a:r>
          </a:p>
        </p:txBody>
      </p:sp>
      <p:pic>
        <p:nvPicPr>
          <p:cNvPr id="4" name="Picture 4" descr="A map with a location on it&#10;&#10;Description automatically generated">
            <a:extLst>
              <a:ext uri="{FF2B5EF4-FFF2-40B4-BE49-F238E27FC236}">
                <a16:creationId xmlns:a16="http://schemas.microsoft.com/office/drawing/2014/main" id="{784D37F4-F018-6772-9564-89D4DAA7D141}"/>
              </a:ext>
            </a:extLst>
          </p:cNvPr>
          <p:cNvPicPr>
            <a:picLocks noGrp="1" noChangeAspect="1"/>
          </p:cNvPicPr>
          <p:nvPr>
            <p:ph idx="1"/>
          </p:nvPr>
        </p:nvPicPr>
        <p:blipFill>
          <a:blip r:embed="rId2"/>
          <a:stretch>
            <a:fillRect/>
          </a:stretch>
        </p:blipFill>
        <p:spPr>
          <a:xfrm>
            <a:off x="9042370" y="1542245"/>
            <a:ext cx="1847545" cy="3880773"/>
          </a:xfrm>
        </p:spPr>
      </p:pic>
      <p:sp>
        <p:nvSpPr>
          <p:cNvPr id="6" name="Content Placeholder 2">
            <a:extLst>
              <a:ext uri="{FF2B5EF4-FFF2-40B4-BE49-F238E27FC236}">
                <a16:creationId xmlns:a16="http://schemas.microsoft.com/office/drawing/2014/main" id="{989CA918-BF51-F945-81AD-794DB3B9F19B}"/>
              </a:ext>
            </a:extLst>
          </p:cNvPr>
          <p:cNvSpPr txBox="1">
            <a:spLocks/>
          </p:cNvSpPr>
          <p:nvPr/>
        </p:nvSpPr>
        <p:spPr>
          <a:xfrm>
            <a:off x="677334" y="2160589"/>
            <a:ext cx="8902717" cy="388077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t>Uses the </a:t>
            </a:r>
            <a:r>
              <a:rPr lang="en-US" err="1"/>
              <a:t>Xamarin.Forms.Map</a:t>
            </a:r>
            <a:r>
              <a:rPr lang="en-US"/>
              <a:t> NuGet packet and Google map API</a:t>
            </a:r>
          </a:p>
          <a:p>
            <a:r>
              <a:rPr lang="en-US"/>
              <a:t>Shows the location of the base station and the diver</a:t>
            </a:r>
          </a:p>
          <a:p>
            <a:r>
              <a:rPr lang="en-US"/>
              <a:t>Updates the location when new coordinates are retrieved </a:t>
            </a:r>
          </a:p>
        </p:txBody>
      </p:sp>
      <p:sp>
        <p:nvSpPr>
          <p:cNvPr id="3" name="TextBox 2">
            <a:extLst>
              <a:ext uri="{FF2B5EF4-FFF2-40B4-BE49-F238E27FC236}">
                <a16:creationId xmlns:a16="http://schemas.microsoft.com/office/drawing/2014/main" id="{1B9F0FD1-DB61-A386-F8AC-A2A91E128E95}"/>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25</a:t>
            </a:r>
          </a:p>
        </p:txBody>
      </p:sp>
    </p:spTree>
    <p:extLst>
      <p:ext uri="{BB962C8B-B14F-4D97-AF65-F5344CB8AC3E}">
        <p14:creationId xmlns:p14="http://schemas.microsoft.com/office/powerpoint/2010/main" val="656976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B75A-3FB6-68B2-B038-E86FA4C988F7}"/>
              </a:ext>
            </a:extLst>
          </p:cNvPr>
          <p:cNvSpPr>
            <a:spLocks noGrp="1"/>
          </p:cNvSpPr>
          <p:nvPr>
            <p:ph type="title"/>
          </p:nvPr>
        </p:nvSpPr>
        <p:spPr/>
        <p:txBody>
          <a:bodyPr/>
          <a:lstStyle/>
          <a:p>
            <a:r>
              <a:rPr lang="en-US"/>
              <a:t>Software home station email data</a:t>
            </a:r>
          </a:p>
        </p:txBody>
      </p:sp>
      <p:sp>
        <p:nvSpPr>
          <p:cNvPr id="3" name="Content Placeholder 2">
            <a:extLst>
              <a:ext uri="{FF2B5EF4-FFF2-40B4-BE49-F238E27FC236}">
                <a16:creationId xmlns:a16="http://schemas.microsoft.com/office/drawing/2014/main" id="{81414F0D-4079-A03F-93C5-96FAE5EFC8C6}"/>
              </a:ext>
            </a:extLst>
          </p:cNvPr>
          <p:cNvSpPr>
            <a:spLocks noGrp="1"/>
          </p:cNvSpPr>
          <p:nvPr>
            <p:ph idx="1"/>
          </p:nvPr>
        </p:nvSpPr>
        <p:spPr/>
        <p:txBody>
          <a:bodyPr vert="horz" lIns="91440" tIns="45720" rIns="91440" bIns="45720" rtlCol="0" anchor="t">
            <a:normAutofit/>
          </a:bodyPr>
          <a:lstStyle/>
          <a:p>
            <a:r>
              <a:rPr lang="en-US"/>
              <a:t>Retrieves all the location data from the database</a:t>
            </a:r>
          </a:p>
          <a:p>
            <a:r>
              <a:rPr lang="en-US"/>
              <a:t>User can choose a subject and recipient otherwise default</a:t>
            </a:r>
          </a:p>
          <a:p>
            <a:r>
              <a:rPr lang="en-US"/>
              <a:t>Will send all the data from the database via email to the user</a:t>
            </a:r>
          </a:p>
          <a:p>
            <a:endParaRPr lang="en-US"/>
          </a:p>
        </p:txBody>
      </p:sp>
      <p:pic>
        <p:nvPicPr>
          <p:cNvPr id="4" name="Picture 4" descr="A screenshot of a email login&#10;&#10;Description automatically generated">
            <a:extLst>
              <a:ext uri="{FF2B5EF4-FFF2-40B4-BE49-F238E27FC236}">
                <a16:creationId xmlns:a16="http://schemas.microsoft.com/office/drawing/2014/main" id="{DA656F3C-6B63-2804-F7B3-ABE8A87498A2}"/>
              </a:ext>
            </a:extLst>
          </p:cNvPr>
          <p:cNvPicPr>
            <a:picLocks noChangeAspect="1"/>
          </p:cNvPicPr>
          <p:nvPr/>
        </p:nvPicPr>
        <p:blipFill>
          <a:blip r:embed="rId2"/>
          <a:stretch>
            <a:fillRect/>
          </a:stretch>
        </p:blipFill>
        <p:spPr>
          <a:xfrm>
            <a:off x="8917505" y="921895"/>
            <a:ext cx="2139384" cy="4114800"/>
          </a:xfrm>
          <a:prstGeom prst="rect">
            <a:avLst/>
          </a:prstGeom>
        </p:spPr>
      </p:pic>
      <p:sp>
        <p:nvSpPr>
          <p:cNvPr id="5" name="TextBox 4">
            <a:extLst>
              <a:ext uri="{FF2B5EF4-FFF2-40B4-BE49-F238E27FC236}">
                <a16:creationId xmlns:a16="http://schemas.microsoft.com/office/drawing/2014/main" id="{5F6FCF48-5F71-546D-4D86-BA53DB6FA0F5}"/>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26</a:t>
            </a:r>
          </a:p>
        </p:txBody>
      </p:sp>
    </p:spTree>
    <p:extLst>
      <p:ext uri="{BB962C8B-B14F-4D97-AF65-F5344CB8AC3E}">
        <p14:creationId xmlns:p14="http://schemas.microsoft.com/office/powerpoint/2010/main" val="3255637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Conclusion</a:t>
            </a:r>
            <a:br>
              <a:rPr lang="en-GB"/>
            </a:br>
            <a:endParaRPr lang="nl-NL"/>
          </a:p>
        </p:txBody>
      </p:sp>
      <p:sp>
        <p:nvSpPr>
          <p:cNvPr id="5" name="Tijdelijke aanduiding voor inhoud 4">
            <a:extLst>
              <a:ext uri="{FF2B5EF4-FFF2-40B4-BE49-F238E27FC236}">
                <a16:creationId xmlns:a16="http://schemas.microsoft.com/office/drawing/2014/main" id="{0FE75B40-7E04-0104-94B6-CEAFECBDAC94}"/>
              </a:ext>
            </a:extLst>
          </p:cNvPr>
          <p:cNvSpPr>
            <a:spLocks noGrp="1"/>
          </p:cNvSpPr>
          <p:nvPr>
            <p:ph idx="1"/>
          </p:nvPr>
        </p:nvSpPr>
        <p:spPr/>
        <p:txBody>
          <a:bodyPr/>
          <a:lstStyle/>
          <a:p>
            <a:r>
              <a:rPr lang="en-US"/>
              <a:t>It works! </a:t>
            </a:r>
          </a:p>
          <a:p>
            <a:r>
              <a:rPr lang="en-US"/>
              <a:t>Not completely finished</a:t>
            </a:r>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27</a:t>
            </a:r>
          </a:p>
        </p:txBody>
      </p:sp>
      <p:pic>
        <p:nvPicPr>
          <p:cNvPr id="3" name="Media1(1)">
            <a:hlinkClick r:id="" action="ppaction://media"/>
            <a:extLst>
              <a:ext uri="{FF2B5EF4-FFF2-40B4-BE49-F238E27FC236}">
                <a16:creationId xmlns:a16="http://schemas.microsoft.com/office/drawing/2014/main" id="{2624906C-27D2-11C9-2D82-E2863724991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13399" y="0"/>
            <a:ext cx="3857625" cy="6858000"/>
          </a:xfrm>
          <a:prstGeom prst="rect">
            <a:avLst/>
          </a:prstGeom>
        </p:spPr>
      </p:pic>
    </p:spTree>
    <p:extLst>
      <p:ext uri="{BB962C8B-B14F-4D97-AF65-F5344CB8AC3E}">
        <p14:creationId xmlns:p14="http://schemas.microsoft.com/office/powerpoint/2010/main" val="332084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306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Q&amp;A</a:t>
            </a:r>
            <a:br>
              <a:rPr lang="en-GB"/>
            </a:br>
            <a:endParaRPr lang="nl-NL"/>
          </a:p>
        </p:txBody>
      </p:sp>
      <p:pic>
        <p:nvPicPr>
          <p:cNvPr id="5" name="Picture 5" descr="Icon&#10;&#10;Description automatically generated">
            <a:extLst>
              <a:ext uri="{FF2B5EF4-FFF2-40B4-BE49-F238E27FC236}">
                <a16:creationId xmlns:a16="http://schemas.microsoft.com/office/drawing/2014/main" id="{7A7F95DF-25F2-AECA-CA47-882F12E6E61E}"/>
              </a:ext>
            </a:extLst>
          </p:cNvPr>
          <p:cNvPicPr>
            <a:picLocks noChangeAspect="1"/>
          </p:cNvPicPr>
          <p:nvPr/>
        </p:nvPicPr>
        <p:blipFill rotWithShape="1">
          <a:blip r:embed="rId2"/>
          <a:srcRect l="31767" t="2372" r="33110" b="2372"/>
          <a:stretch/>
        </p:blipFill>
        <p:spPr>
          <a:xfrm rot="960000">
            <a:off x="2247900" y="3513004"/>
            <a:ext cx="963498" cy="1478999"/>
          </a:xfrm>
          <a:prstGeom prst="rect">
            <a:avLst/>
          </a:prstGeom>
        </p:spPr>
      </p:pic>
      <p:pic>
        <p:nvPicPr>
          <p:cNvPr id="3" name="Picture 4">
            <a:extLst>
              <a:ext uri="{FF2B5EF4-FFF2-40B4-BE49-F238E27FC236}">
                <a16:creationId xmlns:a16="http://schemas.microsoft.com/office/drawing/2014/main" id="{52BFAADB-191A-A807-1060-CB574E685AB7}"/>
              </a:ext>
            </a:extLst>
          </p:cNvPr>
          <p:cNvPicPr>
            <a:picLocks noChangeAspect="1"/>
          </p:cNvPicPr>
          <p:nvPr/>
        </p:nvPicPr>
        <p:blipFill rotWithShape="1">
          <a:blip r:embed="rId3"/>
          <a:srcRect l="16331" t="12960" r="16778" b="14880"/>
          <a:stretch/>
        </p:blipFill>
        <p:spPr>
          <a:xfrm>
            <a:off x="471949" y="3886937"/>
            <a:ext cx="1834941" cy="2771291"/>
          </a:xfrm>
          <a:prstGeom prst="rect">
            <a:avLst/>
          </a:prstGeom>
        </p:spPr>
      </p:pic>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28</a:t>
            </a:r>
          </a:p>
        </p:txBody>
      </p:sp>
    </p:spTree>
    <p:extLst>
      <p:ext uri="{BB962C8B-B14F-4D97-AF65-F5344CB8AC3E}">
        <p14:creationId xmlns:p14="http://schemas.microsoft.com/office/powerpoint/2010/main" val="3900298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474298-93E5-B209-0B26-A442D05118A9}"/>
              </a:ext>
            </a:extLst>
          </p:cNvPr>
          <p:cNvSpPr>
            <a:spLocks noGrp="1"/>
          </p:cNvSpPr>
          <p:nvPr>
            <p:ph type="title"/>
          </p:nvPr>
        </p:nvSpPr>
        <p:spPr/>
        <p:txBody>
          <a:bodyPr/>
          <a:lstStyle/>
          <a:p>
            <a:r>
              <a:rPr lang="en-US"/>
              <a:t>Extra</a:t>
            </a:r>
          </a:p>
        </p:txBody>
      </p:sp>
      <p:pic>
        <p:nvPicPr>
          <p:cNvPr id="4" name="Picture 38" descr="Afbeelding met ontwerp, schets&#10;&#10;Automatisch gegenereerde beschrijving">
            <a:extLst>
              <a:ext uri="{FF2B5EF4-FFF2-40B4-BE49-F238E27FC236}">
                <a16:creationId xmlns:a16="http://schemas.microsoft.com/office/drawing/2014/main" id="{356C4809-8044-E63E-2F1A-99411067234E}"/>
              </a:ext>
            </a:extLst>
          </p:cNvPr>
          <p:cNvPicPr>
            <a:picLocks noChangeAspect="1"/>
          </p:cNvPicPr>
          <p:nvPr/>
        </p:nvPicPr>
        <p:blipFill rotWithShape="1">
          <a:blip r:embed="rId2"/>
          <a:srcRect l="25901" t="13897" r="10173" b="13504"/>
          <a:stretch/>
        </p:blipFill>
        <p:spPr bwMode="auto">
          <a:xfrm>
            <a:off x="2080669" y="1005971"/>
            <a:ext cx="8030661" cy="48460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5299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map&#10;&#10;Description automatically generated">
            <a:extLst>
              <a:ext uri="{FF2B5EF4-FFF2-40B4-BE49-F238E27FC236}">
                <a16:creationId xmlns:a16="http://schemas.microsoft.com/office/drawing/2014/main" id="{13ECC916-3494-DAEC-63C8-F768AEB9E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7" cy="6858000"/>
          </a:xfrm>
          <a:prstGeom prst="rect">
            <a:avLst/>
          </a:prstGeom>
        </p:spPr>
      </p:pic>
      <p:sp>
        <p:nvSpPr>
          <p:cNvPr id="4" name="TextBox 3">
            <a:extLst>
              <a:ext uri="{FF2B5EF4-FFF2-40B4-BE49-F238E27FC236}">
                <a16:creationId xmlns:a16="http://schemas.microsoft.com/office/drawing/2014/main" id="{38B68AFA-C040-C59F-1D50-4F7EF540D8B9}"/>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accent2">
                    <a:lumMod val="75000"/>
                  </a:schemeClr>
                </a:solidFill>
              </a:rPr>
              <a:t>3</a:t>
            </a:r>
          </a:p>
        </p:txBody>
      </p:sp>
      <p:pic>
        <p:nvPicPr>
          <p:cNvPr id="5" name="Afbeelding 4">
            <a:extLst>
              <a:ext uri="{FF2B5EF4-FFF2-40B4-BE49-F238E27FC236}">
                <a16:creationId xmlns:a16="http://schemas.microsoft.com/office/drawing/2014/main" id="{50FB43C0-5E61-FCE8-B172-52D626B0DDFF}"/>
              </a:ext>
            </a:extLst>
          </p:cNvPr>
          <p:cNvPicPr>
            <a:picLocks noChangeAspect="1"/>
          </p:cNvPicPr>
          <p:nvPr/>
        </p:nvPicPr>
        <p:blipFill>
          <a:blip r:embed="rId4"/>
          <a:stretch>
            <a:fillRect/>
          </a:stretch>
        </p:blipFill>
        <p:spPr>
          <a:xfrm>
            <a:off x="6716300" y="2014348"/>
            <a:ext cx="5239846" cy="4245725"/>
          </a:xfrm>
          <a:prstGeom prst="rect">
            <a:avLst/>
          </a:prstGeom>
        </p:spPr>
      </p:pic>
      <p:pic>
        <p:nvPicPr>
          <p:cNvPr id="6" name="Afbeelding 5">
            <a:extLst>
              <a:ext uri="{FF2B5EF4-FFF2-40B4-BE49-F238E27FC236}">
                <a16:creationId xmlns:a16="http://schemas.microsoft.com/office/drawing/2014/main" id="{F17A6731-41BF-7E46-A4B8-62882BEDECCF}"/>
              </a:ext>
            </a:extLst>
          </p:cNvPr>
          <p:cNvPicPr>
            <a:picLocks noChangeAspect="1"/>
          </p:cNvPicPr>
          <p:nvPr/>
        </p:nvPicPr>
        <p:blipFill>
          <a:blip r:embed="rId5"/>
          <a:stretch>
            <a:fillRect/>
          </a:stretch>
        </p:blipFill>
        <p:spPr>
          <a:xfrm>
            <a:off x="202675" y="1623546"/>
            <a:ext cx="5993804" cy="3985069"/>
          </a:xfrm>
          <a:prstGeom prst="rect">
            <a:avLst/>
          </a:prstGeom>
        </p:spPr>
      </p:pic>
      <p:pic>
        <p:nvPicPr>
          <p:cNvPr id="8" name="Afbeelding 7">
            <a:extLst>
              <a:ext uri="{FF2B5EF4-FFF2-40B4-BE49-F238E27FC236}">
                <a16:creationId xmlns:a16="http://schemas.microsoft.com/office/drawing/2014/main" id="{F7FD8E8B-5F6F-2888-72EC-3BEFC3A126EA}"/>
              </a:ext>
            </a:extLst>
          </p:cNvPr>
          <p:cNvPicPr>
            <a:picLocks noChangeAspect="1"/>
          </p:cNvPicPr>
          <p:nvPr/>
        </p:nvPicPr>
        <p:blipFill>
          <a:blip r:embed="rId6"/>
          <a:stretch>
            <a:fillRect/>
          </a:stretch>
        </p:blipFill>
        <p:spPr>
          <a:xfrm>
            <a:off x="7142046" y="1416421"/>
            <a:ext cx="4158387" cy="4480515"/>
          </a:xfrm>
          <a:prstGeom prst="rect">
            <a:avLst/>
          </a:prstGeom>
        </p:spPr>
      </p:pic>
      <p:pic>
        <p:nvPicPr>
          <p:cNvPr id="12" name="Afbeelding 11" descr="Afbeelding met tekst, schermopname, diagram, ontwerp&#10;&#10;Automatisch gegenereerde beschrijving">
            <a:extLst>
              <a:ext uri="{FF2B5EF4-FFF2-40B4-BE49-F238E27FC236}">
                <a16:creationId xmlns:a16="http://schemas.microsoft.com/office/drawing/2014/main" id="{B25DE2D2-9E0D-0E62-60E9-9187660BC1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837" y="332280"/>
            <a:ext cx="6538957" cy="4699497"/>
          </a:xfrm>
          <a:prstGeom prst="rect">
            <a:avLst/>
          </a:prstGeom>
        </p:spPr>
      </p:pic>
      <p:pic>
        <p:nvPicPr>
          <p:cNvPr id="13" name="Afbeelding 12">
            <a:extLst>
              <a:ext uri="{FF2B5EF4-FFF2-40B4-BE49-F238E27FC236}">
                <a16:creationId xmlns:a16="http://schemas.microsoft.com/office/drawing/2014/main" id="{87786D18-97B5-3C90-5641-47EFE5364241}"/>
              </a:ext>
            </a:extLst>
          </p:cNvPr>
          <p:cNvPicPr>
            <a:picLocks noChangeAspect="1"/>
          </p:cNvPicPr>
          <p:nvPr/>
        </p:nvPicPr>
        <p:blipFill>
          <a:blip r:embed="rId8"/>
          <a:stretch>
            <a:fillRect/>
          </a:stretch>
        </p:blipFill>
        <p:spPr>
          <a:xfrm>
            <a:off x="6659701" y="591616"/>
            <a:ext cx="5083006" cy="2570684"/>
          </a:xfrm>
          <a:prstGeom prst="rect">
            <a:avLst/>
          </a:prstGeom>
        </p:spPr>
      </p:pic>
      <p:pic>
        <p:nvPicPr>
          <p:cNvPr id="15" name="Afbeelding 14">
            <a:extLst>
              <a:ext uri="{FF2B5EF4-FFF2-40B4-BE49-F238E27FC236}">
                <a16:creationId xmlns:a16="http://schemas.microsoft.com/office/drawing/2014/main" id="{99047500-F8E4-B7D4-5A76-15C0500255C3}"/>
              </a:ext>
            </a:extLst>
          </p:cNvPr>
          <p:cNvPicPr>
            <a:picLocks noChangeAspect="1"/>
          </p:cNvPicPr>
          <p:nvPr/>
        </p:nvPicPr>
        <p:blipFill>
          <a:blip r:embed="rId9"/>
          <a:stretch>
            <a:fillRect/>
          </a:stretch>
        </p:blipFill>
        <p:spPr>
          <a:xfrm>
            <a:off x="315591" y="3970603"/>
            <a:ext cx="7309535" cy="2307868"/>
          </a:xfrm>
          <a:prstGeom prst="rect">
            <a:avLst/>
          </a:prstGeom>
        </p:spPr>
      </p:pic>
      <p:pic>
        <p:nvPicPr>
          <p:cNvPr id="16" name="Afbeelding 15">
            <a:extLst>
              <a:ext uri="{FF2B5EF4-FFF2-40B4-BE49-F238E27FC236}">
                <a16:creationId xmlns:a16="http://schemas.microsoft.com/office/drawing/2014/main" id="{2C968670-F3FF-670F-882B-D56D6E1D6FEF}"/>
              </a:ext>
            </a:extLst>
          </p:cNvPr>
          <p:cNvPicPr>
            <a:picLocks noChangeAspect="1"/>
          </p:cNvPicPr>
          <p:nvPr/>
        </p:nvPicPr>
        <p:blipFill>
          <a:blip r:embed="rId10"/>
          <a:stretch>
            <a:fillRect/>
          </a:stretch>
        </p:blipFill>
        <p:spPr>
          <a:xfrm>
            <a:off x="331724" y="374161"/>
            <a:ext cx="4737738" cy="2307868"/>
          </a:xfrm>
          <a:prstGeom prst="rect">
            <a:avLst/>
          </a:prstGeom>
        </p:spPr>
      </p:pic>
      <p:pic>
        <p:nvPicPr>
          <p:cNvPr id="17" name="Afbeelding 16">
            <a:extLst>
              <a:ext uri="{FF2B5EF4-FFF2-40B4-BE49-F238E27FC236}">
                <a16:creationId xmlns:a16="http://schemas.microsoft.com/office/drawing/2014/main" id="{82880EFB-7DD4-92FF-9855-F5070B6F047A}"/>
              </a:ext>
            </a:extLst>
          </p:cNvPr>
          <p:cNvPicPr>
            <a:picLocks noChangeAspect="1"/>
          </p:cNvPicPr>
          <p:nvPr/>
        </p:nvPicPr>
        <p:blipFill>
          <a:blip r:embed="rId11"/>
          <a:stretch>
            <a:fillRect/>
          </a:stretch>
        </p:blipFill>
        <p:spPr>
          <a:xfrm>
            <a:off x="7799648" y="3616080"/>
            <a:ext cx="4229802" cy="2427820"/>
          </a:xfrm>
          <a:prstGeom prst="rect">
            <a:avLst/>
          </a:prstGeom>
        </p:spPr>
      </p:pic>
    </p:spTree>
    <p:extLst>
      <p:ext uri="{BB962C8B-B14F-4D97-AF65-F5344CB8AC3E}">
        <p14:creationId xmlns:p14="http://schemas.microsoft.com/office/powerpoint/2010/main" val="274787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a:xfrm>
            <a:off x="677334" y="609600"/>
            <a:ext cx="8596668" cy="1320800"/>
          </a:xfrm>
        </p:spPr>
        <p:txBody>
          <a:bodyPr>
            <a:normAutofit/>
          </a:bodyPr>
          <a:lstStyle/>
          <a:p>
            <a:r>
              <a:rPr lang="en-GB"/>
              <a:t>Mechanical</a:t>
            </a:r>
            <a:br>
              <a:rPr lang="en-GB"/>
            </a:br>
            <a:endParaRPr lang="nl-NL"/>
          </a:p>
        </p:txBody>
      </p:sp>
      <p:sp>
        <p:nvSpPr>
          <p:cNvPr id="30" name="Tijdelijke aanduiding voor inhoud 2">
            <a:extLst>
              <a:ext uri="{FF2B5EF4-FFF2-40B4-BE49-F238E27FC236}">
                <a16:creationId xmlns:a16="http://schemas.microsoft.com/office/drawing/2014/main" id="{B5FEFF5B-7E01-4898-F6C2-4CAFB4092A18}"/>
              </a:ext>
            </a:extLst>
          </p:cNvPr>
          <p:cNvSpPr>
            <a:spLocks noGrp="1"/>
          </p:cNvSpPr>
          <p:nvPr>
            <p:ph idx="1"/>
          </p:nvPr>
        </p:nvSpPr>
        <p:spPr>
          <a:xfrm>
            <a:off x="677863" y="2165538"/>
            <a:ext cx="6552077" cy="2957788"/>
          </a:xfrm>
        </p:spPr>
        <p:txBody>
          <a:bodyPr>
            <a:normAutofit/>
          </a:bodyPr>
          <a:lstStyle/>
          <a:p>
            <a:pPr marL="260604" indent="-260604" defTabSz="347472">
              <a:spcBef>
                <a:spcPts val="760"/>
              </a:spcBef>
            </a:pPr>
            <a:endParaRPr lang="en-US" kern="1200">
              <a:solidFill>
                <a:schemeClr val="tx1">
                  <a:lumMod val="75000"/>
                  <a:lumOff val="25000"/>
                </a:schemeClr>
              </a:solidFill>
              <a:latin typeface="+mn-lt"/>
              <a:ea typeface="+mn-ea"/>
              <a:cs typeface="+mn-cs"/>
            </a:endParaRPr>
          </a:p>
          <a:p>
            <a:pPr marL="260604" indent="-260604" defTabSz="347472">
              <a:spcBef>
                <a:spcPts val="760"/>
              </a:spcBef>
            </a:pPr>
            <a:r>
              <a:rPr lang="en-US" kern="1200">
                <a:solidFill>
                  <a:schemeClr val="tx1">
                    <a:lumMod val="75000"/>
                    <a:lumOff val="25000"/>
                  </a:schemeClr>
                </a:solidFill>
                <a:latin typeface="+mn-lt"/>
                <a:ea typeface="+mn-ea"/>
                <a:cs typeface="+mn-cs"/>
              </a:rPr>
              <a:t>Buoy</a:t>
            </a:r>
          </a:p>
          <a:p>
            <a:pPr marL="260604" indent="-260604" defTabSz="347472">
              <a:spcBef>
                <a:spcPts val="760"/>
              </a:spcBef>
            </a:pPr>
            <a:r>
              <a:rPr lang="en-US" kern="1200">
                <a:solidFill>
                  <a:schemeClr val="tx1">
                    <a:lumMod val="75000"/>
                    <a:lumOff val="25000"/>
                  </a:schemeClr>
                </a:solidFill>
                <a:latin typeface="+mn-lt"/>
                <a:ea typeface="+mn-ea"/>
                <a:cs typeface="+mn-cs"/>
              </a:rPr>
              <a:t>Wearable</a:t>
            </a:r>
          </a:p>
          <a:p>
            <a:pPr marL="260604" indent="-260604" defTabSz="347472">
              <a:spcBef>
                <a:spcPts val="760"/>
              </a:spcBef>
            </a:pPr>
            <a:r>
              <a:rPr lang="en-US" kern="1200">
                <a:solidFill>
                  <a:schemeClr val="tx1">
                    <a:lumMod val="75000"/>
                    <a:lumOff val="25000"/>
                  </a:schemeClr>
                </a:solidFill>
                <a:latin typeface="+mn-lt"/>
                <a:ea typeface="+mn-ea"/>
                <a:cs typeface="+mn-cs"/>
              </a:rPr>
              <a:t>Cable management system</a:t>
            </a:r>
          </a:p>
          <a:p>
            <a:endParaRPr lang="en-US" sz="2800"/>
          </a:p>
        </p:txBody>
      </p:sp>
      <p:sp>
        <p:nvSpPr>
          <p:cNvPr id="6" name="TextBox 5">
            <a:extLst>
              <a:ext uri="{FF2B5EF4-FFF2-40B4-BE49-F238E27FC236}">
                <a16:creationId xmlns:a16="http://schemas.microsoft.com/office/drawing/2014/main" id="{E89158B1-16A7-B4A1-64FF-FB2A787581AE}"/>
              </a:ext>
            </a:extLst>
          </p:cNvPr>
          <p:cNvSpPr txBox="1"/>
          <p:nvPr/>
        </p:nvSpPr>
        <p:spPr>
          <a:xfrm>
            <a:off x="8812424" y="5732125"/>
            <a:ext cx="461751" cy="326243"/>
          </a:xfrm>
          <a:prstGeom prst="rect">
            <a:avLst/>
          </a:prstGeom>
          <a:noFill/>
        </p:spPr>
        <p:txBody>
          <a:bodyPr wrap="square" rtlCol="0">
            <a:spAutoFit/>
          </a:bodyPr>
          <a:lstStyle/>
          <a:p>
            <a:pPr algn="ctr" defTabSz="347472">
              <a:spcAft>
                <a:spcPts val="600"/>
              </a:spcAft>
            </a:pPr>
            <a:r>
              <a:rPr lang="nl-NL" sz="1520" kern="1200">
                <a:solidFill>
                  <a:schemeClr val="bg1"/>
                </a:solidFill>
                <a:latin typeface="+mn-lt"/>
                <a:ea typeface="+mn-ea"/>
                <a:cs typeface="+mn-cs"/>
              </a:rPr>
              <a:t>24</a:t>
            </a:r>
            <a:endParaRPr lang="nl-NL" sz="2000">
              <a:solidFill>
                <a:schemeClr val="bg1"/>
              </a:solidFill>
            </a:endParaRPr>
          </a:p>
        </p:txBody>
      </p:sp>
      <p:sp>
        <p:nvSpPr>
          <p:cNvPr id="4" name="TextBox 3">
            <a:extLst>
              <a:ext uri="{FF2B5EF4-FFF2-40B4-BE49-F238E27FC236}">
                <a16:creationId xmlns:a16="http://schemas.microsoft.com/office/drawing/2014/main" id="{EE69A787-B773-64EB-E9D4-3EDAC1643694}"/>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4</a:t>
            </a:r>
          </a:p>
        </p:txBody>
      </p:sp>
    </p:spTree>
    <p:extLst>
      <p:ext uri="{BB962C8B-B14F-4D97-AF65-F5344CB8AC3E}">
        <p14:creationId xmlns:p14="http://schemas.microsoft.com/office/powerpoint/2010/main" val="681018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AF683F-61F4-AAD7-2D0A-2AA0C5141F0B}"/>
              </a:ext>
            </a:extLst>
          </p:cNvPr>
          <p:cNvSpPr>
            <a:spLocks noGrp="1"/>
          </p:cNvSpPr>
          <p:nvPr>
            <p:ph type="title"/>
          </p:nvPr>
        </p:nvSpPr>
        <p:spPr/>
        <p:txBody>
          <a:bodyPr/>
          <a:lstStyle/>
          <a:p>
            <a:r>
              <a:rPr lang="en-US"/>
              <a:t>Buoy	</a:t>
            </a:r>
          </a:p>
        </p:txBody>
      </p:sp>
      <p:sp>
        <p:nvSpPr>
          <p:cNvPr id="3" name="Tijdelijke aanduiding voor inhoud 2">
            <a:extLst>
              <a:ext uri="{FF2B5EF4-FFF2-40B4-BE49-F238E27FC236}">
                <a16:creationId xmlns:a16="http://schemas.microsoft.com/office/drawing/2014/main" id="{43E162A6-3150-AC69-BEB8-A80F93D8A50B}"/>
              </a:ext>
            </a:extLst>
          </p:cNvPr>
          <p:cNvSpPr>
            <a:spLocks noGrp="1"/>
          </p:cNvSpPr>
          <p:nvPr>
            <p:ph idx="1"/>
          </p:nvPr>
        </p:nvSpPr>
        <p:spPr/>
        <p:txBody>
          <a:bodyPr/>
          <a:lstStyle/>
          <a:p>
            <a:r>
              <a:rPr lang="en-US"/>
              <a:t>Overall layout</a:t>
            </a:r>
          </a:p>
          <a:p>
            <a:r>
              <a:rPr lang="en-US"/>
              <a:t>Battery placement</a:t>
            </a:r>
          </a:p>
          <a:p>
            <a:r>
              <a:rPr lang="en-US"/>
              <a:t>Watertight and to be reopened</a:t>
            </a:r>
          </a:p>
          <a:p>
            <a:r>
              <a:rPr lang="en-US"/>
              <a:t>Floating</a:t>
            </a:r>
          </a:p>
          <a:p>
            <a:r>
              <a:rPr lang="en-US"/>
              <a:t>Quick access (IO)</a:t>
            </a:r>
          </a:p>
        </p:txBody>
      </p:sp>
      <p:pic>
        <p:nvPicPr>
          <p:cNvPr id="4" name="Picture 32" descr="Afbeelding met cirkel, schermopname, diagram, ontwerp&#10;&#10;Automatisch gegenereerde beschrijving">
            <a:extLst>
              <a:ext uri="{FF2B5EF4-FFF2-40B4-BE49-F238E27FC236}">
                <a16:creationId xmlns:a16="http://schemas.microsoft.com/office/drawing/2014/main" id="{705EEEDE-38B6-3DE1-A4A4-D15506D9CC0E}"/>
              </a:ext>
            </a:extLst>
          </p:cNvPr>
          <p:cNvPicPr>
            <a:picLocks noChangeAspect="1"/>
          </p:cNvPicPr>
          <p:nvPr/>
        </p:nvPicPr>
        <p:blipFill>
          <a:blip r:embed="rId2"/>
          <a:stretch>
            <a:fillRect/>
          </a:stretch>
        </p:blipFill>
        <p:spPr>
          <a:xfrm>
            <a:off x="5361363" y="970280"/>
            <a:ext cx="5761355" cy="4917440"/>
          </a:xfrm>
          <a:prstGeom prst="rect">
            <a:avLst/>
          </a:prstGeom>
        </p:spPr>
      </p:pic>
      <p:pic>
        <p:nvPicPr>
          <p:cNvPr id="5" name="Picture 3" descr="Afbeelding met klok, cirkel, ontwerp, kunst&#10;&#10;Automatisch gegenereerde beschrijving">
            <a:extLst>
              <a:ext uri="{FF2B5EF4-FFF2-40B4-BE49-F238E27FC236}">
                <a16:creationId xmlns:a16="http://schemas.microsoft.com/office/drawing/2014/main" id="{0DB9F668-D79B-6AAB-9B85-50E25B2287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79777" y="895350"/>
            <a:ext cx="5724525" cy="5067300"/>
          </a:xfrm>
          <a:prstGeom prst="rect">
            <a:avLst/>
          </a:prstGeom>
          <a:noFill/>
          <a:ln>
            <a:noFill/>
          </a:ln>
        </p:spPr>
      </p:pic>
      <p:pic>
        <p:nvPicPr>
          <p:cNvPr id="7" name="Afbeelding 6" descr="Afbeelding met tekst, Plastic fles, fles, Oplossing&#10;&#10;Automatisch gegenereerde beschrijving">
            <a:extLst>
              <a:ext uri="{FF2B5EF4-FFF2-40B4-BE49-F238E27FC236}">
                <a16:creationId xmlns:a16="http://schemas.microsoft.com/office/drawing/2014/main" id="{BB2FD24E-4A34-D29B-DB28-A9A64F81DA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1962" y="1408923"/>
            <a:ext cx="4040154" cy="4040154"/>
          </a:xfrm>
          <a:prstGeom prst="rect">
            <a:avLst/>
          </a:prstGeom>
        </p:spPr>
      </p:pic>
      <mc:AlternateContent xmlns:mc="http://schemas.openxmlformats.org/markup-compatibility/2006" xmlns:a14="http://schemas.microsoft.com/office/drawing/2010/main">
        <mc:Choice Requires="a14">
          <p:sp>
            <p:nvSpPr>
              <p:cNvPr id="9" name="Tekstvak 8">
                <a:extLst>
                  <a:ext uri="{FF2B5EF4-FFF2-40B4-BE49-F238E27FC236}">
                    <a16:creationId xmlns:a16="http://schemas.microsoft.com/office/drawing/2014/main" id="{30709085-CB28-DE19-307D-57FDE6552276}"/>
                  </a:ext>
                </a:extLst>
              </p:cNvPr>
              <p:cNvSpPr txBox="1"/>
              <p:nvPr/>
            </p:nvSpPr>
            <p:spPr>
              <a:xfrm>
                <a:off x="5190929" y="2538877"/>
                <a:ext cx="6102220" cy="1399999"/>
              </a:xfrm>
              <a:prstGeom prst="rect">
                <a:avLst/>
              </a:prstGeom>
              <a:noFill/>
            </p:spPr>
            <p:txBody>
              <a:bodyPr wrap="square">
                <a:spAutoFit/>
              </a:bodyPr>
              <a:lstStyle/>
              <a:p>
                <a:pPr>
                  <a:lnSpc>
                    <a:spcPct val="110000"/>
                  </a:lnSpc>
                  <a:spcAft>
                    <a:spcPts val="600"/>
                  </a:spcAft>
                </a:pPr>
                <a14:m>
                  <m:oMathPara xmlns:m="http://schemas.openxmlformats.org/officeDocument/2006/math">
                    <m:oMathParaPr>
                      <m:jc m:val="centerGroup"/>
                    </m:oMathParaPr>
                    <m:oMath xmlns:m="http://schemas.openxmlformats.org/officeDocument/2006/math">
                      <m:sSub>
                        <m:sSubPr>
                          <m:ctrlPr>
                            <a:rPr lang="nl-NL"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NL"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nl-NL"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𝑠𝑤</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𝑔</m:t>
                      </m:r>
                    </m:oMath>
                  </m:oMathPara>
                </a14:m>
                <a:endParaRPr lang="nl-NL" sz="12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0000"/>
                  </a:lnSpc>
                  <a:spcAft>
                    <a:spcPts val="600"/>
                  </a:spcAft>
                </a:pP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𝑔</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=9.81</m:t>
                    </m:r>
                    <m:f>
                      <m:fPr>
                        <m:ctrlPr>
                          <a:rPr lang="nl-NL"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𝐾𝑔</m:t>
                        </m:r>
                      </m:den>
                    </m:f>
                  </m:oMath>
                </a14:m>
                <a:r>
                  <a:rPr lang="en-US" sz="1200">
                    <a:effectLst/>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sSub>
                      <m:sSubPr>
                        <m:ctrlPr>
                          <a:rPr lang="nl-NL"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𝑠𝑤</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=1.025</m:t>
                    </m:r>
                    <m:f>
                      <m:fPr>
                        <m:ctrlPr>
                          <a:rPr lang="nl-NL"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𝐾𝑔</m:t>
                        </m:r>
                      </m:num>
                      <m:den>
                        <m:sSup>
                          <m:sSupPr>
                            <m:ctrlPr>
                              <a:rPr lang="nl-NL"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m:t>
                            </m:r>
                          </m:sup>
                        </m:sSup>
                      </m:den>
                    </m:f>
                  </m:oMath>
                </a14:m>
                <a:r>
                  <a:rPr lang="en-US" sz="1800">
                    <a:effectLst/>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sSub>
                      <m:sSubPr>
                        <m:ctrlPr>
                          <a:rPr lang="nl-NL"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0.004487 </m:t>
                    </m:r>
                    <m:sSup>
                      <m:sSupPr>
                        <m:ctrlPr>
                          <a:rPr lang="nl-NL"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𝑚</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endParaRPr lang="nl-NL" sz="12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0000"/>
                  </a:lnSpc>
                  <a:spcAft>
                    <a:spcPts val="600"/>
                  </a:spcAft>
                </a:pPr>
                <a14:m>
                  <m:oMathPara xmlns:m="http://schemas.openxmlformats.org/officeDocument/2006/math">
                    <m:oMathParaPr>
                      <m:jc m:val="centerGroup"/>
                    </m:oMathParaPr>
                    <m:oMath xmlns:m="http://schemas.openxmlformats.org/officeDocument/2006/math">
                      <m:sSub>
                        <m:sSubPr>
                          <m:ctrlPr>
                            <a:rPr lang="nl-NL"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=4,6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𝐾𝑔</m:t>
                      </m:r>
                    </m:oMath>
                  </m:oMathPara>
                </a14:m>
                <a:endParaRPr lang="nl-NL" sz="1200">
                  <a:effectLst/>
                  <a:latin typeface="Calibri" panose="020F0502020204030204" pitchFamily="34" charset="0"/>
                  <a:ea typeface="Times New Roman" panose="02020603050405020304" pitchFamily="18" charset="0"/>
                  <a:cs typeface="Times New Roman" panose="02020603050405020304" pitchFamily="18" charset="0"/>
                </a:endParaRPr>
              </a:p>
            </p:txBody>
          </p:sp>
        </mc:Choice>
        <mc:Fallback xmlns="">
          <p:sp>
            <p:nvSpPr>
              <p:cNvPr id="9" name="Tekstvak 8">
                <a:extLst>
                  <a:ext uri="{FF2B5EF4-FFF2-40B4-BE49-F238E27FC236}">
                    <a16:creationId xmlns:a16="http://schemas.microsoft.com/office/drawing/2014/main" id="{30709085-CB28-DE19-307D-57FDE6552276}"/>
                  </a:ext>
                </a:extLst>
              </p:cNvPr>
              <p:cNvSpPr txBox="1">
                <a:spLocks noRot="1" noChangeAspect="1" noMove="1" noResize="1" noEditPoints="1" noAdjustHandles="1" noChangeArrowheads="1" noChangeShapeType="1" noTextEdit="1"/>
              </p:cNvSpPr>
              <p:nvPr/>
            </p:nvSpPr>
            <p:spPr>
              <a:xfrm>
                <a:off x="5190929" y="2538877"/>
                <a:ext cx="6102220" cy="1399999"/>
              </a:xfrm>
              <a:prstGeom prst="rect">
                <a:avLst/>
              </a:prstGeom>
              <a:blipFill>
                <a:blip r:embed="rId5"/>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897F25F-5D1C-43EF-EB5F-A6E1FC910FE5}"/>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5</a:t>
            </a:r>
          </a:p>
        </p:txBody>
      </p:sp>
    </p:spTree>
    <p:extLst>
      <p:ext uri="{BB962C8B-B14F-4D97-AF65-F5344CB8AC3E}">
        <p14:creationId xmlns:p14="http://schemas.microsoft.com/office/powerpoint/2010/main" val="27606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2706A5-C4FB-5ABC-7AE4-DA0ABC526F17}"/>
              </a:ext>
            </a:extLst>
          </p:cNvPr>
          <p:cNvSpPr>
            <a:spLocks noGrp="1"/>
          </p:cNvSpPr>
          <p:nvPr>
            <p:ph type="title"/>
          </p:nvPr>
        </p:nvSpPr>
        <p:spPr/>
        <p:txBody>
          <a:bodyPr/>
          <a:lstStyle/>
          <a:p>
            <a:r>
              <a:rPr lang="en-US"/>
              <a:t>Wearable</a:t>
            </a:r>
          </a:p>
        </p:txBody>
      </p:sp>
      <p:sp>
        <p:nvSpPr>
          <p:cNvPr id="3" name="Tijdelijke aanduiding voor inhoud 2">
            <a:extLst>
              <a:ext uri="{FF2B5EF4-FFF2-40B4-BE49-F238E27FC236}">
                <a16:creationId xmlns:a16="http://schemas.microsoft.com/office/drawing/2014/main" id="{3FF4AAEC-946D-1D90-39DD-9D7618F65437}"/>
              </a:ext>
            </a:extLst>
          </p:cNvPr>
          <p:cNvSpPr>
            <a:spLocks noGrp="1"/>
          </p:cNvSpPr>
          <p:nvPr>
            <p:ph idx="1"/>
          </p:nvPr>
        </p:nvSpPr>
        <p:spPr/>
        <p:txBody>
          <a:bodyPr/>
          <a:lstStyle/>
          <a:p>
            <a:r>
              <a:rPr lang="en-US"/>
              <a:t>Overall layout</a:t>
            </a:r>
          </a:p>
          <a:p>
            <a:r>
              <a:rPr lang="en-US"/>
              <a:t>Robust</a:t>
            </a:r>
          </a:p>
          <a:p>
            <a:r>
              <a:rPr lang="en-US"/>
              <a:t>Waterproof</a:t>
            </a:r>
          </a:p>
          <a:p>
            <a:endParaRPr lang="en-US"/>
          </a:p>
        </p:txBody>
      </p:sp>
      <p:pic>
        <p:nvPicPr>
          <p:cNvPr id="4" name="Picture 34">
            <a:extLst>
              <a:ext uri="{FF2B5EF4-FFF2-40B4-BE49-F238E27FC236}">
                <a16:creationId xmlns:a16="http://schemas.microsoft.com/office/drawing/2014/main" id="{BCC7DE36-BFDB-DEA6-9A3C-56EFC6C2F0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2790" y="609600"/>
            <a:ext cx="5231212" cy="3747303"/>
          </a:xfrm>
          <a:prstGeom prst="rect">
            <a:avLst/>
          </a:prstGeom>
          <a:noFill/>
          <a:ln>
            <a:noFill/>
          </a:ln>
        </p:spPr>
      </p:pic>
      <p:pic>
        <p:nvPicPr>
          <p:cNvPr id="5" name="Picture 35" descr="Afbeelding met ontwerp, lamp, licht&#10;&#10;Automatisch gegenereerde beschrijving">
            <a:extLst>
              <a:ext uri="{FF2B5EF4-FFF2-40B4-BE49-F238E27FC236}">
                <a16:creationId xmlns:a16="http://schemas.microsoft.com/office/drawing/2014/main" id="{B7CA67AC-54C5-991C-03DB-1A0B7FFE2B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28247" y="3763771"/>
            <a:ext cx="4086419" cy="2507780"/>
          </a:xfrm>
          <a:prstGeom prst="rect">
            <a:avLst/>
          </a:prstGeom>
          <a:noFill/>
          <a:ln>
            <a:noFill/>
          </a:ln>
        </p:spPr>
      </p:pic>
      <p:sp>
        <p:nvSpPr>
          <p:cNvPr id="7" name="TextBox 6">
            <a:extLst>
              <a:ext uri="{FF2B5EF4-FFF2-40B4-BE49-F238E27FC236}">
                <a16:creationId xmlns:a16="http://schemas.microsoft.com/office/drawing/2014/main" id="{90D8D930-84D5-16BF-016F-1F6D9630235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6</a:t>
            </a:r>
          </a:p>
        </p:txBody>
      </p:sp>
    </p:spTree>
    <p:extLst>
      <p:ext uri="{BB962C8B-B14F-4D97-AF65-F5344CB8AC3E}">
        <p14:creationId xmlns:p14="http://schemas.microsoft.com/office/powerpoint/2010/main" val="160656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380B82-CB59-DD9A-6E7E-D610018D80EB}"/>
              </a:ext>
            </a:extLst>
          </p:cNvPr>
          <p:cNvSpPr>
            <a:spLocks noGrp="1"/>
          </p:cNvSpPr>
          <p:nvPr>
            <p:ph type="title"/>
          </p:nvPr>
        </p:nvSpPr>
        <p:spPr/>
        <p:txBody>
          <a:bodyPr/>
          <a:lstStyle/>
          <a:p>
            <a:r>
              <a:rPr lang="en-US"/>
              <a:t>Cable Management System</a:t>
            </a:r>
          </a:p>
        </p:txBody>
      </p:sp>
      <p:sp>
        <p:nvSpPr>
          <p:cNvPr id="3" name="Tijdelijke aanduiding voor inhoud 2">
            <a:extLst>
              <a:ext uri="{FF2B5EF4-FFF2-40B4-BE49-F238E27FC236}">
                <a16:creationId xmlns:a16="http://schemas.microsoft.com/office/drawing/2014/main" id="{06D2CA95-B505-54B5-267D-6F871FF5262A}"/>
              </a:ext>
            </a:extLst>
          </p:cNvPr>
          <p:cNvSpPr>
            <a:spLocks noGrp="1"/>
          </p:cNvSpPr>
          <p:nvPr>
            <p:ph idx="1"/>
          </p:nvPr>
        </p:nvSpPr>
        <p:spPr/>
        <p:txBody>
          <a:bodyPr/>
          <a:lstStyle/>
          <a:p>
            <a:r>
              <a:rPr lang="en-US"/>
              <a:t>Accuracy of the system </a:t>
            </a:r>
          </a:p>
          <a:p>
            <a:r>
              <a:rPr lang="en-US"/>
              <a:t>Floating balls</a:t>
            </a:r>
          </a:p>
          <a:p>
            <a:r>
              <a:rPr lang="en-US"/>
              <a:t>Principle </a:t>
            </a:r>
          </a:p>
        </p:txBody>
      </p:sp>
      <p:pic>
        <p:nvPicPr>
          <p:cNvPr id="4" name="Picture 36" descr="Afbeelding met bol, knop, ontwerp&#10;&#10;Automatisch gegenereerde beschrijving">
            <a:extLst>
              <a:ext uri="{FF2B5EF4-FFF2-40B4-BE49-F238E27FC236}">
                <a16:creationId xmlns:a16="http://schemas.microsoft.com/office/drawing/2014/main" id="{E6CF981A-7379-C1DE-E66D-9652F9251F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444" t="7468" r="14252" b="2509"/>
          <a:stretch/>
        </p:blipFill>
        <p:spPr bwMode="auto">
          <a:xfrm>
            <a:off x="1430510" y="3618783"/>
            <a:ext cx="2974975" cy="2440678"/>
          </a:xfrm>
          <a:prstGeom prst="rect">
            <a:avLst/>
          </a:prstGeom>
          <a:ln>
            <a:noFill/>
          </a:ln>
          <a:extLst>
            <a:ext uri="{53640926-AAD7-44D8-BBD7-CCE9431645EC}">
              <a14:shadowObscured xmlns:a14="http://schemas.microsoft.com/office/drawing/2010/main"/>
            </a:ext>
          </a:extLst>
        </p:spPr>
      </p:pic>
      <p:pic>
        <p:nvPicPr>
          <p:cNvPr id="5" name="Picture 37" descr="Afbeelding met diagram, tekst&#10;&#10;Automatisch gegenereerde beschrijving">
            <a:extLst>
              <a:ext uri="{FF2B5EF4-FFF2-40B4-BE49-F238E27FC236}">
                <a16:creationId xmlns:a16="http://schemas.microsoft.com/office/drawing/2014/main" id="{8253BA57-08FA-0BD0-DD11-E0B9A1815D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7605" y="1437612"/>
            <a:ext cx="7154370" cy="4603750"/>
          </a:xfrm>
          <a:prstGeom prst="rect">
            <a:avLst/>
          </a:prstGeom>
          <a:noFill/>
          <a:ln>
            <a:noFill/>
          </a:ln>
        </p:spPr>
      </p:pic>
      <p:sp>
        <p:nvSpPr>
          <p:cNvPr id="6" name="TextBox 5">
            <a:extLst>
              <a:ext uri="{FF2B5EF4-FFF2-40B4-BE49-F238E27FC236}">
                <a16:creationId xmlns:a16="http://schemas.microsoft.com/office/drawing/2014/main" id="{FCED8448-6389-8E62-8FE5-C9DBC055CCC7}"/>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7</a:t>
            </a:r>
          </a:p>
        </p:txBody>
      </p:sp>
    </p:spTree>
    <p:extLst>
      <p:ext uri="{BB962C8B-B14F-4D97-AF65-F5344CB8AC3E}">
        <p14:creationId xmlns:p14="http://schemas.microsoft.com/office/powerpoint/2010/main" val="357385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Hardware</a:t>
            </a:r>
            <a:br>
              <a:rPr lang="en-GB"/>
            </a:br>
            <a:endParaRPr lang="nl-NL"/>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8</a:t>
            </a:r>
          </a:p>
        </p:txBody>
      </p:sp>
      <p:pic>
        <p:nvPicPr>
          <p:cNvPr id="7" name="Afbeelding 6">
            <a:extLst>
              <a:ext uri="{FF2B5EF4-FFF2-40B4-BE49-F238E27FC236}">
                <a16:creationId xmlns:a16="http://schemas.microsoft.com/office/drawing/2014/main" id="{4BCA6BC2-F5BB-202E-E521-A85C2AEF1C5D}"/>
              </a:ext>
            </a:extLst>
          </p:cNvPr>
          <p:cNvPicPr>
            <a:picLocks noChangeAspect="1"/>
          </p:cNvPicPr>
          <p:nvPr/>
        </p:nvPicPr>
        <p:blipFill>
          <a:blip r:embed="rId3"/>
          <a:stretch>
            <a:fillRect/>
          </a:stretch>
        </p:blipFill>
        <p:spPr>
          <a:xfrm>
            <a:off x="738294" y="1726134"/>
            <a:ext cx="3003428" cy="2160000"/>
          </a:xfrm>
          <a:prstGeom prst="rect">
            <a:avLst/>
          </a:prstGeom>
        </p:spPr>
      </p:pic>
      <p:pic>
        <p:nvPicPr>
          <p:cNvPr id="13" name="Afbeelding 12">
            <a:extLst>
              <a:ext uri="{FF2B5EF4-FFF2-40B4-BE49-F238E27FC236}">
                <a16:creationId xmlns:a16="http://schemas.microsoft.com/office/drawing/2014/main" id="{AD39513C-3EB5-789D-DBAB-BE2F0BAAB6A6}"/>
              </a:ext>
            </a:extLst>
          </p:cNvPr>
          <p:cNvPicPr>
            <a:picLocks noChangeAspect="1"/>
          </p:cNvPicPr>
          <p:nvPr/>
        </p:nvPicPr>
        <p:blipFill>
          <a:blip r:embed="rId4"/>
          <a:stretch>
            <a:fillRect/>
          </a:stretch>
        </p:blipFill>
        <p:spPr>
          <a:xfrm>
            <a:off x="738294" y="4261947"/>
            <a:ext cx="3016610" cy="2160000"/>
          </a:xfrm>
          <a:prstGeom prst="rect">
            <a:avLst/>
          </a:prstGeom>
        </p:spPr>
      </p:pic>
      <p:pic>
        <p:nvPicPr>
          <p:cNvPr id="15" name="Afbeelding 14">
            <a:extLst>
              <a:ext uri="{FF2B5EF4-FFF2-40B4-BE49-F238E27FC236}">
                <a16:creationId xmlns:a16="http://schemas.microsoft.com/office/drawing/2014/main" id="{EF8C0510-67DD-934A-D396-2A9118F3BD92}"/>
              </a:ext>
            </a:extLst>
          </p:cNvPr>
          <p:cNvPicPr>
            <a:picLocks noChangeAspect="1"/>
          </p:cNvPicPr>
          <p:nvPr/>
        </p:nvPicPr>
        <p:blipFill>
          <a:blip r:embed="rId5"/>
          <a:stretch>
            <a:fillRect/>
          </a:stretch>
        </p:blipFill>
        <p:spPr>
          <a:xfrm>
            <a:off x="4135248" y="1726134"/>
            <a:ext cx="3025785" cy="2160000"/>
          </a:xfrm>
          <a:prstGeom prst="rect">
            <a:avLst/>
          </a:prstGeom>
        </p:spPr>
      </p:pic>
      <p:pic>
        <p:nvPicPr>
          <p:cNvPr id="17" name="Afbeelding 16">
            <a:extLst>
              <a:ext uri="{FF2B5EF4-FFF2-40B4-BE49-F238E27FC236}">
                <a16:creationId xmlns:a16="http://schemas.microsoft.com/office/drawing/2014/main" id="{6A073364-95E4-FC0F-DD21-149788F9F885}"/>
              </a:ext>
            </a:extLst>
          </p:cNvPr>
          <p:cNvPicPr>
            <a:picLocks noChangeAspect="1"/>
          </p:cNvPicPr>
          <p:nvPr/>
        </p:nvPicPr>
        <p:blipFill>
          <a:blip r:embed="rId6"/>
          <a:stretch>
            <a:fillRect/>
          </a:stretch>
        </p:blipFill>
        <p:spPr>
          <a:xfrm>
            <a:off x="4135248" y="4261947"/>
            <a:ext cx="3010370" cy="2160000"/>
          </a:xfrm>
          <a:prstGeom prst="rect">
            <a:avLst/>
          </a:prstGeom>
        </p:spPr>
      </p:pic>
      <p:pic>
        <p:nvPicPr>
          <p:cNvPr id="19" name="Afbeelding 18">
            <a:extLst>
              <a:ext uri="{FF2B5EF4-FFF2-40B4-BE49-F238E27FC236}">
                <a16:creationId xmlns:a16="http://schemas.microsoft.com/office/drawing/2014/main" id="{C614C016-4E31-7F09-D19C-802B7435A063}"/>
              </a:ext>
            </a:extLst>
          </p:cNvPr>
          <p:cNvPicPr>
            <a:picLocks noChangeAspect="1"/>
          </p:cNvPicPr>
          <p:nvPr/>
        </p:nvPicPr>
        <p:blipFill>
          <a:blip r:embed="rId7"/>
          <a:stretch>
            <a:fillRect/>
          </a:stretch>
        </p:blipFill>
        <p:spPr>
          <a:xfrm>
            <a:off x="7525962" y="4261947"/>
            <a:ext cx="3024602" cy="2160000"/>
          </a:xfrm>
          <a:prstGeom prst="rect">
            <a:avLst/>
          </a:prstGeom>
        </p:spPr>
      </p:pic>
      <p:pic>
        <p:nvPicPr>
          <p:cNvPr id="21" name="Afbeelding 20">
            <a:extLst>
              <a:ext uri="{FF2B5EF4-FFF2-40B4-BE49-F238E27FC236}">
                <a16:creationId xmlns:a16="http://schemas.microsoft.com/office/drawing/2014/main" id="{0D985D9B-D86C-57DF-89A0-E7A37B37EAEE}"/>
              </a:ext>
            </a:extLst>
          </p:cNvPr>
          <p:cNvPicPr>
            <a:picLocks noChangeAspect="1"/>
          </p:cNvPicPr>
          <p:nvPr/>
        </p:nvPicPr>
        <p:blipFill>
          <a:blip r:embed="rId8"/>
          <a:stretch>
            <a:fillRect/>
          </a:stretch>
        </p:blipFill>
        <p:spPr>
          <a:xfrm>
            <a:off x="7554559" y="1726134"/>
            <a:ext cx="3598059" cy="2160000"/>
          </a:xfrm>
          <a:prstGeom prst="rect">
            <a:avLst/>
          </a:prstGeom>
        </p:spPr>
      </p:pic>
      <p:pic>
        <p:nvPicPr>
          <p:cNvPr id="22" name="Afbeelding 21" descr="Afbeelding met tekst, schermopname, diagram, ontwerp&#10;&#10;Automatisch gegenereerde beschrijving">
            <a:extLst>
              <a:ext uri="{FF2B5EF4-FFF2-40B4-BE49-F238E27FC236}">
                <a16:creationId xmlns:a16="http://schemas.microsoft.com/office/drawing/2014/main" id="{35BA91EA-C585-2CC6-C219-A3E37997C5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8463" y="189785"/>
            <a:ext cx="9262398" cy="6656812"/>
          </a:xfrm>
          <a:prstGeom prst="rect">
            <a:avLst/>
          </a:prstGeom>
        </p:spPr>
      </p:pic>
      <p:sp>
        <p:nvSpPr>
          <p:cNvPr id="23" name="Tekstvak 22">
            <a:extLst>
              <a:ext uri="{FF2B5EF4-FFF2-40B4-BE49-F238E27FC236}">
                <a16:creationId xmlns:a16="http://schemas.microsoft.com/office/drawing/2014/main" id="{75F6D4AA-A8E4-5CE7-AC49-79D32BE9449F}"/>
              </a:ext>
            </a:extLst>
          </p:cNvPr>
          <p:cNvSpPr txBox="1"/>
          <p:nvPr/>
        </p:nvSpPr>
        <p:spPr>
          <a:xfrm>
            <a:off x="677334" y="1270000"/>
            <a:ext cx="1667444" cy="369332"/>
          </a:xfrm>
          <a:prstGeom prst="rect">
            <a:avLst/>
          </a:prstGeom>
          <a:noFill/>
        </p:spPr>
        <p:txBody>
          <a:bodyPr wrap="none" rtlCol="0">
            <a:spAutoFit/>
          </a:bodyPr>
          <a:lstStyle/>
          <a:p>
            <a:r>
              <a:rPr lang="en-GB"/>
              <a:t>Schematics V2</a:t>
            </a:r>
          </a:p>
        </p:txBody>
      </p:sp>
      <p:pic>
        <p:nvPicPr>
          <p:cNvPr id="24" name="Afbeelding 23">
            <a:extLst>
              <a:ext uri="{FF2B5EF4-FFF2-40B4-BE49-F238E27FC236}">
                <a16:creationId xmlns:a16="http://schemas.microsoft.com/office/drawing/2014/main" id="{43893B9E-061E-F8C7-F177-C3E0DE250AFE}"/>
              </a:ext>
            </a:extLst>
          </p:cNvPr>
          <p:cNvPicPr>
            <a:picLocks noChangeAspect="1"/>
          </p:cNvPicPr>
          <p:nvPr/>
        </p:nvPicPr>
        <p:blipFill>
          <a:blip r:embed="rId10"/>
          <a:stretch>
            <a:fillRect/>
          </a:stretch>
        </p:blipFill>
        <p:spPr>
          <a:xfrm>
            <a:off x="3443476" y="346862"/>
            <a:ext cx="6020698" cy="6164276"/>
          </a:xfrm>
          <a:prstGeom prst="rect">
            <a:avLst/>
          </a:prstGeom>
        </p:spPr>
      </p:pic>
    </p:spTree>
    <p:extLst>
      <p:ext uri="{BB962C8B-B14F-4D97-AF65-F5344CB8AC3E}">
        <p14:creationId xmlns:p14="http://schemas.microsoft.com/office/powerpoint/2010/main" val="21292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75B-AF0A-429C-FB27-782E96CEED5F}"/>
              </a:ext>
            </a:extLst>
          </p:cNvPr>
          <p:cNvSpPr>
            <a:spLocks noGrp="1"/>
          </p:cNvSpPr>
          <p:nvPr>
            <p:ph type="title"/>
          </p:nvPr>
        </p:nvSpPr>
        <p:spPr/>
        <p:txBody>
          <a:bodyPr/>
          <a:lstStyle/>
          <a:p>
            <a:r>
              <a:rPr lang="en-GB"/>
              <a:t>Hardware</a:t>
            </a:r>
            <a:br>
              <a:rPr lang="en-GB"/>
            </a:br>
            <a:endParaRPr lang="nl-NL"/>
          </a:p>
        </p:txBody>
      </p:sp>
      <p:sp>
        <p:nvSpPr>
          <p:cNvPr id="6" name="TextBox 5">
            <a:extLst>
              <a:ext uri="{FF2B5EF4-FFF2-40B4-BE49-F238E27FC236}">
                <a16:creationId xmlns:a16="http://schemas.microsoft.com/office/drawing/2014/main" id="{E89158B1-16A7-B4A1-64FF-FB2A787581AE}"/>
              </a:ext>
            </a:extLst>
          </p:cNvPr>
          <p:cNvSpPr txBox="1"/>
          <p:nvPr/>
        </p:nvSpPr>
        <p:spPr>
          <a:xfrm>
            <a:off x="11350304" y="6345615"/>
            <a:ext cx="605842" cy="400110"/>
          </a:xfrm>
          <a:prstGeom prst="rect">
            <a:avLst/>
          </a:prstGeom>
          <a:noFill/>
        </p:spPr>
        <p:txBody>
          <a:bodyPr wrap="square" rtlCol="0">
            <a:spAutoFit/>
          </a:bodyPr>
          <a:lstStyle/>
          <a:p>
            <a:pPr algn="ctr"/>
            <a:r>
              <a:rPr lang="nl-NL" sz="2000">
                <a:solidFill>
                  <a:schemeClr val="bg1"/>
                </a:solidFill>
              </a:rPr>
              <a:t>9</a:t>
            </a:r>
          </a:p>
        </p:txBody>
      </p:sp>
      <p:pic>
        <p:nvPicPr>
          <p:cNvPr id="11" name="Afbeelding 10">
            <a:extLst>
              <a:ext uri="{FF2B5EF4-FFF2-40B4-BE49-F238E27FC236}">
                <a16:creationId xmlns:a16="http://schemas.microsoft.com/office/drawing/2014/main" id="{087B71D2-1351-FC49-7511-B38E84D47ED1}"/>
              </a:ext>
            </a:extLst>
          </p:cNvPr>
          <p:cNvPicPr>
            <a:picLocks noChangeAspect="1"/>
          </p:cNvPicPr>
          <p:nvPr/>
        </p:nvPicPr>
        <p:blipFill>
          <a:blip r:embed="rId3"/>
          <a:stretch>
            <a:fillRect/>
          </a:stretch>
        </p:blipFill>
        <p:spPr>
          <a:xfrm>
            <a:off x="4738255" y="202257"/>
            <a:ext cx="6612049" cy="6453486"/>
          </a:xfrm>
          <a:prstGeom prst="rect">
            <a:avLst/>
          </a:prstGeom>
        </p:spPr>
      </p:pic>
      <p:pic>
        <p:nvPicPr>
          <p:cNvPr id="3" name="Afbeelding 2">
            <a:extLst>
              <a:ext uri="{FF2B5EF4-FFF2-40B4-BE49-F238E27FC236}">
                <a16:creationId xmlns:a16="http://schemas.microsoft.com/office/drawing/2014/main" id="{B9529CFE-31D8-DE96-7BB4-39E40885DB4E}"/>
              </a:ext>
            </a:extLst>
          </p:cNvPr>
          <p:cNvPicPr>
            <a:picLocks noChangeAspect="1"/>
          </p:cNvPicPr>
          <p:nvPr/>
        </p:nvPicPr>
        <p:blipFill>
          <a:blip r:embed="rId4"/>
          <a:stretch>
            <a:fillRect/>
          </a:stretch>
        </p:blipFill>
        <p:spPr>
          <a:xfrm>
            <a:off x="826565" y="1930400"/>
            <a:ext cx="3305848" cy="4022009"/>
          </a:xfrm>
          <a:prstGeom prst="rect">
            <a:avLst/>
          </a:prstGeom>
        </p:spPr>
      </p:pic>
      <p:sp>
        <p:nvSpPr>
          <p:cNvPr id="4" name="Tekstvak 3">
            <a:extLst>
              <a:ext uri="{FF2B5EF4-FFF2-40B4-BE49-F238E27FC236}">
                <a16:creationId xmlns:a16="http://schemas.microsoft.com/office/drawing/2014/main" id="{BC3A6E26-EB4D-42FB-1348-74510CD45491}"/>
              </a:ext>
            </a:extLst>
          </p:cNvPr>
          <p:cNvSpPr txBox="1"/>
          <p:nvPr/>
        </p:nvSpPr>
        <p:spPr>
          <a:xfrm>
            <a:off x="677334" y="1270000"/>
            <a:ext cx="1121974" cy="369332"/>
          </a:xfrm>
          <a:prstGeom prst="rect">
            <a:avLst/>
          </a:prstGeom>
          <a:noFill/>
        </p:spPr>
        <p:txBody>
          <a:bodyPr wrap="none" rtlCol="0">
            <a:spAutoFit/>
          </a:bodyPr>
          <a:lstStyle/>
          <a:p>
            <a:r>
              <a:rPr lang="en-GB"/>
              <a:t>Version 1</a:t>
            </a:r>
          </a:p>
        </p:txBody>
      </p:sp>
    </p:spTree>
    <p:extLst>
      <p:ext uri="{BB962C8B-B14F-4D97-AF65-F5344CB8AC3E}">
        <p14:creationId xmlns:p14="http://schemas.microsoft.com/office/powerpoint/2010/main" val="305687896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1335</Words>
  <Application>Microsoft Office PowerPoint</Application>
  <PresentationFormat>Widescreen</PresentationFormat>
  <Paragraphs>239</Paragraphs>
  <Slides>29</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Cambria Math</vt:lpstr>
      <vt:lpstr>Trebuchet MS</vt:lpstr>
      <vt:lpstr>Wingdings 3</vt:lpstr>
      <vt:lpstr>Facet</vt:lpstr>
      <vt:lpstr>SCUPA</vt:lpstr>
      <vt:lpstr>Agenda</vt:lpstr>
      <vt:lpstr>PowerPoint Presentation</vt:lpstr>
      <vt:lpstr>Mechanical </vt:lpstr>
      <vt:lpstr>Buoy </vt:lpstr>
      <vt:lpstr>Wearable</vt:lpstr>
      <vt:lpstr>Cable Management System</vt:lpstr>
      <vt:lpstr>Hardware </vt:lpstr>
      <vt:lpstr>Hardware </vt:lpstr>
      <vt:lpstr>Hardware </vt:lpstr>
      <vt:lpstr>Hardware </vt:lpstr>
      <vt:lpstr>Hardware </vt:lpstr>
      <vt:lpstr>Software – overview</vt:lpstr>
      <vt:lpstr>Software wearable </vt:lpstr>
      <vt:lpstr>Software wearable </vt:lpstr>
      <vt:lpstr>Software wearable </vt:lpstr>
      <vt:lpstr>Software buoy </vt:lpstr>
      <vt:lpstr>Software home station </vt:lpstr>
      <vt:lpstr>Software home station</vt:lpstr>
      <vt:lpstr>Software home station ESP32</vt:lpstr>
      <vt:lpstr>Software home station GUI</vt:lpstr>
      <vt:lpstr>Software home station service</vt:lpstr>
      <vt:lpstr>Software home station message center</vt:lpstr>
      <vt:lpstr>Software home station chats</vt:lpstr>
      <vt:lpstr>Software home station map</vt:lpstr>
      <vt:lpstr>Software home station email data</vt:lpstr>
      <vt:lpstr>Conclusion </vt:lpstr>
      <vt:lpstr>Q&amp;A </vt:lpstr>
      <vt:lpstr>Extra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
  <cp:lastModifiedBy>Floris de Bruin</cp:lastModifiedBy>
  <cp:revision>4</cp:revision>
  <dcterms:created xsi:type="dcterms:W3CDTF">2023-04-18T07:47:34Z</dcterms:created>
  <dcterms:modified xsi:type="dcterms:W3CDTF">2024-01-07T04:30:40Z</dcterms:modified>
</cp:coreProperties>
</file>